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20" r:id="rId5"/>
    <p:sldMasterId id="2147483672" r:id="rId6"/>
  </p:sldMasterIdLst>
  <p:notesMasterIdLst>
    <p:notesMasterId r:id="rId24"/>
  </p:notesMasterIdLst>
  <p:sldIdLst>
    <p:sldId id="262" r:id="rId7"/>
    <p:sldId id="296" r:id="rId8"/>
    <p:sldId id="279" r:id="rId9"/>
    <p:sldId id="263" r:id="rId10"/>
    <p:sldId id="292" r:id="rId11"/>
    <p:sldId id="274" r:id="rId12"/>
    <p:sldId id="293" r:id="rId13"/>
    <p:sldId id="275" r:id="rId14"/>
    <p:sldId id="295" r:id="rId15"/>
    <p:sldId id="277" r:id="rId16"/>
    <p:sldId id="294" r:id="rId17"/>
    <p:sldId id="297" r:id="rId18"/>
    <p:sldId id="287" r:id="rId19"/>
    <p:sldId id="301" r:id="rId20"/>
    <p:sldId id="286" r:id="rId21"/>
    <p:sldId id="299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3AA524-BC14-8AB9-3D78-00DBA6050C3B}" name="Malmberg, Arlo" initials="MA" userId="S::amalmberg@cityofberkeley.info::9f389249-a8eb-4d19-bbe1-656d072f6a84" providerId="AD"/>
  <p188:author id="{355733C8-82AD-F471-CA10-26E92E70FFDD}" name="Miklasevich, Chris" initials="MC" userId="S::cmiklasevich@cityofberkeley.info::ae81d54e-4db5-44b3-8588-2eed471bd2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F5637-4227-52C7-7ACA-9534451CAAEC}" v="4" dt="2023-09-14T22:32:43.308"/>
    <p1510:client id="{68EA3111-A774-6007-7D39-2FF7F2B62F7C}" v="4" dt="2023-08-16T23:55:27.109"/>
    <p1510:client id="{BD773EEF-EFE4-3679-39D9-D935AD625CBC}" v="963" dt="2023-08-16T22:17:19.658"/>
    <p1510:client id="{4646B9C1-3451-B189-910D-4A38F997A9FE}" v="1" dt="2023-09-28T21:05:03.041"/>
    <p1510:client id="{32FA05A0-A09E-1EB8-EF29-5D4357A9257E}" v="129" dt="2023-08-17T00:00:37.636"/>
    <p1510:client id="{39F508AB-8494-F807-1A3D-661913C11A84}" v="18" dt="2023-09-28T22:01:54.112"/>
    <p1510:client id="{498E63E7-BA15-327A-85F0-7E5525D89B94}" v="363" dt="2023-09-19T04:21:23.305"/>
    <p1510:client id="{41729171-ECC0-4472-B914-6ADB3D585234}" v="343" dt="2023-09-27T22:18:25.324"/>
    <p1510:client id="{686A2270-3D41-01B2-3181-137098C17E7B}" v="13" dt="2023-09-22T19:28:38.043"/>
    <p1510:client id="{98FD59DA-7033-5F2A-0846-707E14C274D3}" v="16" dt="2023-09-19T20:48:56.586"/>
    <p1510:client id="{AF89B9A5-D021-CF0A-937A-0C3514BDA972}" v="1" dt="2023-09-28T18:08:42.370"/>
    <p1510:client id="{D98CC4F9-EAE7-15E6-B717-AD4B0859EB8D}" v="21" dt="2023-09-19T20:16:42.899"/>
    <p1510:client id="{E1C88891-01C3-1533-0BAF-6C1351C7EADB}" v="188" dt="2023-08-09T00:08:20.334"/>
    <p1510:client id="{E7378AAA-ADC9-B407-D277-F1011316CB59}" v="350" dt="2023-09-28T23:19:02.082"/>
    <p1510:client id="{F1432C0A-6365-1174-A945-8E1ADB22D960}" v="105" dt="2023-09-28T22:29:59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7C0C1-2057-414C-AFED-97B692A81FA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66A554-294C-417E-AC7C-6B99DBA30763}">
      <dgm:prSet/>
      <dgm:spPr/>
      <dgm:t>
        <a:bodyPr/>
        <a:lstStyle/>
        <a:p>
          <a:r>
            <a:rPr lang="en-US">
              <a:latin typeface="Gill Sans MT" panose="020B0502020104020203"/>
            </a:rPr>
            <a:t>Crime</a:t>
          </a:r>
          <a:r>
            <a:rPr lang="en-US" u="none">
              <a:latin typeface="Gill Sans MT" panose="020B0502020104020203"/>
            </a:rPr>
            <a:t> Trends</a:t>
          </a:r>
          <a:endParaRPr lang="en-US" u="sng"/>
        </a:p>
      </dgm:t>
    </dgm:pt>
    <dgm:pt modelId="{1B2E51F3-1409-49FE-9E94-A3479E11C159}" type="parTrans" cxnId="{E2C74D56-94A1-4794-AAF7-01A6254D59CE}">
      <dgm:prSet/>
      <dgm:spPr/>
      <dgm:t>
        <a:bodyPr/>
        <a:lstStyle/>
        <a:p>
          <a:endParaRPr lang="en-US"/>
        </a:p>
      </dgm:t>
    </dgm:pt>
    <dgm:pt modelId="{D74C1536-AD58-4443-8D0E-81B5589C3876}" type="sibTrans" cxnId="{E2C74D56-94A1-4794-AAF7-01A6254D59CE}">
      <dgm:prSet/>
      <dgm:spPr/>
      <dgm:t>
        <a:bodyPr/>
        <a:lstStyle/>
        <a:p>
          <a:endParaRPr lang="en-US"/>
        </a:p>
      </dgm:t>
    </dgm:pt>
    <dgm:pt modelId="{8B5206F7-227B-4436-B8A9-38F192E7657B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Recruitment and Retention</a:t>
          </a:r>
        </a:p>
      </dgm:t>
    </dgm:pt>
    <dgm:pt modelId="{A176B34A-6C9F-4444-BF9A-A8885C9DE8D8}" type="parTrans" cxnId="{D139719F-7FD3-473E-8D9A-D652F3EF4478}">
      <dgm:prSet/>
      <dgm:spPr/>
    </dgm:pt>
    <dgm:pt modelId="{DF08E9C1-D962-4928-95ED-26786D463DE2}" type="sibTrans" cxnId="{D139719F-7FD3-473E-8D9A-D652F3EF4478}">
      <dgm:prSet/>
      <dgm:spPr/>
    </dgm:pt>
    <dgm:pt modelId="{D5DF0C7D-3AB7-49EB-8962-8D2DB9F05E89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Technology Rollout</a:t>
          </a:r>
        </a:p>
      </dgm:t>
    </dgm:pt>
    <dgm:pt modelId="{CC8BE433-995A-4710-920D-C89D34C84FB2}" type="parTrans" cxnId="{C2A75E8B-5ADA-4D7C-9CBA-844299471479}">
      <dgm:prSet/>
      <dgm:spPr/>
    </dgm:pt>
    <dgm:pt modelId="{4562F185-9B68-471E-929B-6768C07DEE14}" type="sibTrans" cxnId="{C2A75E8B-5ADA-4D7C-9CBA-844299471479}">
      <dgm:prSet/>
      <dgm:spPr/>
    </dgm:pt>
    <dgm:pt modelId="{A901ED7D-12CB-4E38-85F2-EA5CA2F35DC9}">
      <dgm:prSet phldr="0"/>
      <dgm:spPr/>
      <dgm:t>
        <a:bodyPr/>
        <a:lstStyle/>
        <a:p>
          <a:pPr rtl="0"/>
          <a:r>
            <a:rPr lang="en-US"/>
            <a:t>Community Resources</a:t>
          </a:r>
          <a:endParaRPr lang="en-US">
            <a:latin typeface="Gill Sans MT" panose="020B0502020104020203"/>
          </a:endParaRPr>
        </a:p>
      </dgm:t>
    </dgm:pt>
    <dgm:pt modelId="{8F8E1F89-364E-4296-B84D-C0B00429DDC1}" type="parTrans" cxnId="{D66C597D-FE7F-4E84-BD58-AE204678830A}">
      <dgm:prSet/>
      <dgm:spPr/>
    </dgm:pt>
    <dgm:pt modelId="{E8B1D249-FC02-4FAB-A0D9-E35A16785B8D}" type="sibTrans" cxnId="{D66C597D-FE7F-4E84-BD58-AE204678830A}">
      <dgm:prSet/>
      <dgm:spPr/>
    </dgm:pt>
    <dgm:pt modelId="{F0437B8E-D511-487F-92B2-C8CFFC0AAD9D}" type="pres">
      <dgm:prSet presAssocID="{1397C0C1-2057-414C-AFED-97B692A81FAE}" presName="linear" presStyleCnt="0">
        <dgm:presLayoutVars>
          <dgm:dir/>
          <dgm:animLvl val="lvl"/>
          <dgm:resizeHandles val="exact"/>
        </dgm:presLayoutVars>
      </dgm:prSet>
      <dgm:spPr/>
    </dgm:pt>
    <dgm:pt modelId="{3B3F3499-47F4-4ED6-BDCD-1FC0664030B1}" type="pres">
      <dgm:prSet presAssocID="{6666A554-294C-417E-AC7C-6B99DBA30763}" presName="parentLin" presStyleCnt="0"/>
      <dgm:spPr/>
    </dgm:pt>
    <dgm:pt modelId="{3DE79F21-5590-490F-910E-F2FB7DA94E10}" type="pres">
      <dgm:prSet presAssocID="{6666A554-294C-417E-AC7C-6B99DBA30763}" presName="parentLeftMargin" presStyleLbl="node1" presStyleIdx="0" presStyleCnt="4"/>
      <dgm:spPr/>
    </dgm:pt>
    <dgm:pt modelId="{4A4E9D7F-0B43-4A07-95D2-8655BA177A8E}" type="pres">
      <dgm:prSet presAssocID="{6666A554-294C-417E-AC7C-6B99DBA307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2F1121A-6BCF-4286-80F9-472F52921A9C}" type="pres">
      <dgm:prSet presAssocID="{6666A554-294C-417E-AC7C-6B99DBA30763}" presName="negativeSpace" presStyleCnt="0"/>
      <dgm:spPr/>
    </dgm:pt>
    <dgm:pt modelId="{7BAFE698-3A70-4E7F-AFB9-A1854431E639}" type="pres">
      <dgm:prSet presAssocID="{6666A554-294C-417E-AC7C-6B99DBA30763}" presName="childText" presStyleLbl="conFgAcc1" presStyleIdx="0" presStyleCnt="4">
        <dgm:presLayoutVars>
          <dgm:bulletEnabled val="1"/>
        </dgm:presLayoutVars>
      </dgm:prSet>
      <dgm:spPr/>
    </dgm:pt>
    <dgm:pt modelId="{D157EC57-1680-4FA0-AF9D-36D9CDA96911}" type="pres">
      <dgm:prSet presAssocID="{D74C1536-AD58-4443-8D0E-81B5589C3876}" presName="spaceBetweenRectangles" presStyleCnt="0"/>
      <dgm:spPr/>
    </dgm:pt>
    <dgm:pt modelId="{19BDA24B-88FF-4D5E-8AB2-E8F73264AA63}" type="pres">
      <dgm:prSet presAssocID="{A901ED7D-12CB-4E38-85F2-EA5CA2F35DC9}" presName="parentLin" presStyleCnt="0"/>
      <dgm:spPr/>
    </dgm:pt>
    <dgm:pt modelId="{AF0280EA-E71E-4940-9AC1-0EBA3A68CA74}" type="pres">
      <dgm:prSet presAssocID="{A901ED7D-12CB-4E38-85F2-EA5CA2F35DC9}" presName="parentLeftMargin" presStyleLbl="node1" presStyleIdx="0" presStyleCnt="4"/>
      <dgm:spPr/>
    </dgm:pt>
    <dgm:pt modelId="{9B3F9F73-664B-4083-8DC8-4D75D2C82A14}" type="pres">
      <dgm:prSet presAssocID="{A901ED7D-12CB-4E38-85F2-EA5CA2F35DC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33902D-66F0-4C9E-BA33-565B53BA4082}" type="pres">
      <dgm:prSet presAssocID="{A901ED7D-12CB-4E38-85F2-EA5CA2F35DC9}" presName="negativeSpace" presStyleCnt="0"/>
      <dgm:spPr/>
    </dgm:pt>
    <dgm:pt modelId="{58E6CB51-ADEC-4613-9C59-9594201C8431}" type="pres">
      <dgm:prSet presAssocID="{A901ED7D-12CB-4E38-85F2-EA5CA2F35DC9}" presName="childText" presStyleLbl="conFgAcc1" presStyleIdx="1" presStyleCnt="4">
        <dgm:presLayoutVars>
          <dgm:bulletEnabled val="1"/>
        </dgm:presLayoutVars>
      </dgm:prSet>
      <dgm:spPr/>
    </dgm:pt>
    <dgm:pt modelId="{7366D3A7-7DB4-44D7-929A-CB1F93689ACB}" type="pres">
      <dgm:prSet presAssocID="{E8B1D249-FC02-4FAB-A0D9-E35A16785B8D}" presName="spaceBetweenRectangles" presStyleCnt="0"/>
      <dgm:spPr/>
    </dgm:pt>
    <dgm:pt modelId="{C0785141-0B1D-4410-AA40-A4374EE978C1}" type="pres">
      <dgm:prSet presAssocID="{D5DF0C7D-3AB7-49EB-8962-8D2DB9F05E89}" presName="parentLin" presStyleCnt="0"/>
      <dgm:spPr/>
    </dgm:pt>
    <dgm:pt modelId="{75163054-FD14-43AF-9886-BF860FAEC72E}" type="pres">
      <dgm:prSet presAssocID="{D5DF0C7D-3AB7-49EB-8962-8D2DB9F05E89}" presName="parentLeftMargin" presStyleLbl="node1" presStyleIdx="1" presStyleCnt="4"/>
      <dgm:spPr/>
    </dgm:pt>
    <dgm:pt modelId="{AA3ADCAB-F5B6-4ACF-9A93-5A592BBECBF5}" type="pres">
      <dgm:prSet presAssocID="{D5DF0C7D-3AB7-49EB-8962-8D2DB9F05E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C62190-EE28-45C4-925F-01C9662FCD37}" type="pres">
      <dgm:prSet presAssocID="{D5DF0C7D-3AB7-49EB-8962-8D2DB9F05E89}" presName="negativeSpace" presStyleCnt="0"/>
      <dgm:spPr/>
    </dgm:pt>
    <dgm:pt modelId="{A60044EE-C0FD-4170-9492-2806921A8C43}" type="pres">
      <dgm:prSet presAssocID="{D5DF0C7D-3AB7-49EB-8962-8D2DB9F05E89}" presName="childText" presStyleLbl="conFgAcc1" presStyleIdx="2" presStyleCnt="4">
        <dgm:presLayoutVars>
          <dgm:bulletEnabled val="1"/>
        </dgm:presLayoutVars>
      </dgm:prSet>
      <dgm:spPr/>
    </dgm:pt>
    <dgm:pt modelId="{EDD1CDC0-82FC-43A8-87E6-CBF237D05F24}" type="pres">
      <dgm:prSet presAssocID="{4562F185-9B68-471E-929B-6768C07DEE14}" presName="spaceBetweenRectangles" presStyleCnt="0"/>
      <dgm:spPr/>
    </dgm:pt>
    <dgm:pt modelId="{F2A4DCF9-C60F-4D11-BE92-47C2CD332DDD}" type="pres">
      <dgm:prSet presAssocID="{8B5206F7-227B-4436-B8A9-38F192E7657B}" presName="parentLin" presStyleCnt="0"/>
      <dgm:spPr/>
    </dgm:pt>
    <dgm:pt modelId="{869A217D-F887-4B8D-B3B8-4441B9F0FA40}" type="pres">
      <dgm:prSet presAssocID="{8B5206F7-227B-4436-B8A9-38F192E7657B}" presName="parentLeftMargin" presStyleLbl="node1" presStyleIdx="2" presStyleCnt="4"/>
      <dgm:spPr/>
    </dgm:pt>
    <dgm:pt modelId="{BC16A24D-F66A-49D0-A530-ED9FC416F250}" type="pres">
      <dgm:prSet presAssocID="{8B5206F7-227B-4436-B8A9-38F192E7657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6393DD9-63D6-443A-B480-7157120C631F}" type="pres">
      <dgm:prSet presAssocID="{8B5206F7-227B-4436-B8A9-38F192E7657B}" presName="negativeSpace" presStyleCnt="0"/>
      <dgm:spPr/>
    </dgm:pt>
    <dgm:pt modelId="{461FF006-09A3-4EC6-B97E-B87A315B4548}" type="pres">
      <dgm:prSet presAssocID="{8B5206F7-227B-4436-B8A9-38F192E7657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6B95B2E-7BD2-491D-ABE0-ADE265892385}" type="presOf" srcId="{A901ED7D-12CB-4E38-85F2-EA5CA2F35DC9}" destId="{AF0280EA-E71E-4940-9AC1-0EBA3A68CA74}" srcOrd="0" destOrd="0" presId="urn:microsoft.com/office/officeart/2005/8/layout/list1"/>
    <dgm:cxn modelId="{E2C74D56-94A1-4794-AAF7-01A6254D59CE}" srcId="{1397C0C1-2057-414C-AFED-97B692A81FAE}" destId="{6666A554-294C-417E-AC7C-6B99DBA30763}" srcOrd="0" destOrd="0" parTransId="{1B2E51F3-1409-49FE-9E94-A3479E11C159}" sibTransId="{D74C1536-AD58-4443-8D0E-81B5589C3876}"/>
    <dgm:cxn modelId="{4591AE78-2F78-44FD-A6B3-C10EE2648C8A}" type="presOf" srcId="{A901ED7D-12CB-4E38-85F2-EA5CA2F35DC9}" destId="{9B3F9F73-664B-4083-8DC8-4D75D2C82A14}" srcOrd="1" destOrd="0" presId="urn:microsoft.com/office/officeart/2005/8/layout/list1"/>
    <dgm:cxn modelId="{FFDB985A-9367-46EF-B4A9-BFB0B0B183FF}" type="presOf" srcId="{6666A554-294C-417E-AC7C-6B99DBA30763}" destId="{4A4E9D7F-0B43-4A07-95D2-8655BA177A8E}" srcOrd="1" destOrd="0" presId="urn:microsoft.com/office/officeart/2005/8/layout/list1"/>
    <dgm:cxn modelId="{2F4AAA5A-77DB-48F3-A2CB-7271A3108EBB}" type="presOf" srcId="{8B5206F7-227B-4436-B8A9-38F192E7657B}" destId="{BC16A24D-F66A-49D0-A530-ED9FC416F250}" srcOrd="1" destOrd="0" presId="urn:microsoft.com/office/officeart/2005/8/layout/list1"/>
    <dgm:cxn modelId="{3A3B567D-1260-4AD6-A8D4-8140CAE1F843}" type="presOf" srcId="{8B5206F7-227B-4436-B8A9-38F192E7657B}" destId="{869A217D-F887-4B8D-B3B8-4441B9F0FA40}" srcOrd="0" destOrd="0" presId="urn:microsoft.com/office/officeart/2005/8/layout/list1"/>
    <dgm:cxn modelId="{D66C597D-FE7F-4E84-BD58-AE204678830A}" srcId="{1397C0C1-2057-414C-AFED-97B692A81FAE}" destId="{A901ED7D-12CB-4E38-85F2-EA5CA2F35DC9}" srcOrd="1" destOrd="0" parTransId="{8F8E1F89-364E-4296-B84D-C0B00429DDC1}" sibTransId="{E8B1D249-FC02-4FAB-A0D9-E35A16785B8D}"/>
    <dgm:cxn modelId="{C2A75E8B-5ADA-4D7C-9CBA-844299471479}" srcId="{1397C0C1-2057-414C-AFED-97B692A81FAE}" destId="{D5DF0C7D-3AB7-49EB-8962-8D2DB9F05E89}" srcOrd="2" destOrd="0" parTransId="{CC8BE433-995A-4710-920D-C89D34C84FB2}" sibTransId="{4562F185-9B68-471E-929B-6768C07DEE14}"/>
    <dgm:cxn modelId="{D139719F-7FD3-473E-8D9A-D652F3EF4478}" srcId="{1397C0C1-2057-414C-AFED-97B692A81FAE}" destId="{8B5206F7-227B-4436-B8A9-38F192E7657B}" srcOrd="3" destOrd="0" parTransId="{A176B34A-6C9F-4444-BF9A-A8885C9DE8D8}" sibTransId="{DF08E9C1-D962-4928-95ED-26786D463DE2}"/>
    <dgm:cxn modelId="{98F53ABA-BD30-4444-9ABF-2A29343C3BEB}" type="presOf" srcId="{D5DF0C7D-3AB7-49EB-8962-8D2DB9F05E89}" destId="{AA3ADCAB-F5B6-4ACF-9A93-5A592BBECBF5}" srcOrd="1" destOrd="0" presId="urn:microsoft.com/office/officeart/2005/8/layout/list1"/>
    <dgm:cxn modelId="{7AE18AD4-1D01-4CD4-80E9-A4F5611A6314}" type="presOf" srcId="{D5DF0C7D-3AB7-49EB-8962-8D2DB9F05E89}" destId="{75163054-FD14-43AF-9886-BF860FAEC72E}" srcOrd="0" destOrd="0" presId="urn:microsoft.com/office/officeart/2005/8/layout/list1"/>
    <dgm:cxn modelId="{CB61B8DB-E561-4130-B37B-45CC95B18AB0}" type="presOf" srcId="{6666A554-294C-417E-AC7C-6B99DBA30763}" destId="{3DE79F21-5590-490F-910E-F2FB7DA94E10}" srcOrd="0" destOrd="0" presId="urn:microsoft.com/office/officeart/2005/8/layout/list1"/>
    <dgm:cxn modelId="{109BC6E3-685F-4CCD-B715-D3329B4E44B6}" type="presOf" srcId="{1397C0C1-2057-414C-AFED-97B692A81FAE}" destId="{F0437B8E-D511-487F-92B2-C8CFFC0AAD9D}" srcOrd="0" destOrd="0" presId="urn:microsoft.com/office/officeart/2005/8/layout/list1"/>
    <dgm:cxn modelId="{90B656D9-369C-49C2-9306-8B620CA965F0}" type="presParOf" srcId="{F0437B8E-D511-487F-92B2-C8CFFC0AAD9D}" destId="{3B3F3499-47F4-4ED6-BDCD-1FC0664030B1}" srcOrd="0" destOrd="0" presId="urn:microsoft.com/office/officeart/2005/8/layout/list1"/>
    <dgm:cxn modelId="{F78EE35A-7AD4-4D37-B695-618CCE9B7458}" type="presParOf" srcId="{3B3F3499-47F4-4ED6-BDCD-1FC0664030B1}" destId="{3DE79F21-5590-490F-910E-F2FB7DA94E10}" srcOrd="0" destOrd="0" presId="urn:microsoft.com/office/officeart/2005/8/layout/list1"/>
    <dgm:cxn modelId="{21F0CFBC-4216-4289-B308-C39304BB419A}" type="presParOf" srcId="{3B3F3499-47F4-4ED6-BDCD-1FC0664030B1}" destId="{4A4E9D7F-0B43-4A07-95D2-8655BA177A8E}" srcOrd="1" destOrd="0" presId="urn:microsoft.com/office/officeart/2005/8/layout/list1"/>
    <dgm:cxn modelId="{0EC09226-87DE-4DF0-A7B8-B44B0C302532}" type="presParOf" srcId="{F0437B8E-D511-487F-92B2-C8CFFC0AAD9D}" destId="{C2F1121A-6BCF-4286-80F9-472F52921A9C}" srcOrd="1" destOrd="0" presId="urn:microsoft.com/office/officeart/2005/8/layout/list1"/>
    <dgm:cxn modelId="{5DB1C8BB-DFE4-4F52-B97B-7D84D832E451}" type="presParOf" srcId="{F0437B8E-D511-487F-92B2-C8CFFC0AAD9D}" destId="{7BAFE698-3A70-4E7F-AFB9-A1854431E639}" srcOrd="2" destOrd="0" presId="urn:microsoft.com/office/officeart/2005/8/layout/list1"/>
    <dgm:cxn modelId="{ADAE7987-38DF-4597-AB67-B0434BED930E}" type="presParOf" srcId="{F0437B8E-D511-487F-92B2-C8CFFC0AAD9D}" destId="{D157EC57-1680-4FA0-AF9D-36D9CDA96911}" srcOrd="3" destOrd="0" presId="urn:microsoft.com/office/officeart/2005/8/layout/list1"/>
    <dgm:cxn modelId="{F4B627F9-7D25-4AAD-B07C-CBA4160025BD}" type="presParOf" srcId="{F0437B8E-D511-487F-92B2-C8CFFC0AAD9D}" destId="{19BDA24B-88FF-4D5E-8AB2-E8F73264AA63}" srcOrd="4" destOrd="0" presId="urn:microsoft.com/office/officeart/2005/8/layout/list1"/>
    <dgm:cxn modelId="{D09D8314-4F2C-4A06-87FB-D8F37698DA6D}" type="presParOf" srcId="{19BDA24B-88FF-4D5E-8AB2-E8F73264AA63}" destId="{AF0280EA-E71E-4940-9AC1-0EBA3A68CA74}" srcOrd="0" destOrd="0" presId="urn:microsoft.com/office/officeart/2005/8/layout/list1"/>
    <dgm:cxn modelId="{AE19919E-08E3-4FF2-AFE8-3C160AD299F8}" type="presParOf" srcId="{19BDA24B-88FF-4D5E-8AB2-E8F73264AA63}" destId="{9B3F9F73-664B-4083-8DC8-4D75D2C82A14}" srcOrd="1" destOrd="0" presId="urn:microsoft.com/office/officeart/2005/8/layout/list1"/>
    <dgm:cxn modelId="{9B77FC7F-F4EC-421F-9DF5-D12E0ADA4D8B}" type="presParOf" srcId="{F0437B8E-D511-487F-92B2-C8CFFC0AAD9D}" destId="{FF33902D-66F0-4C9E-BA33-565B53BA4082}" srcOrd="5" destOrd="0" presId="urn:microsoft.com/office/officeart/2005/8/layout/list1"/>
    <dgm:cxn modelId="{144ED6AA-94C1-419B-980E-E3915CE07770}" type="presParOf" srcId="{F0437B8E-D511-487F-92B2-C8CFFC0AAD9D}" destId="{58E6CB51-ADEC-4613-9C59-9594201C8431}" srcOrd="6" destOrd="0" presId="urn:microsoft.com/office/officeart/2005/8/layout/list1"/>
    <dgm:cxn modelId="{9564FEE6-1489-4A67-BB43-AC9D9CC36EB7}" type="presParOf" srcId="{F0437B8E-D511-487F-92B2-C8CFFC0AAD9D}" destId="{7366D3A7-7DB4-44D7-929A-CB1F93689ACB}" srcOrd="7" destOrd="0" presId="urn:microsoft.com/office/officeart/2005/8/layout/list1"/>
    <dgm:cxn modelId="{880A856E-59C7-4604-8F39-DDC4327E31BE}" type="presParOf" srcId="{F0437B8E-D511-487F-92B2-C8CFFC0AAD9D}" destId="{C0785141-0B1D-4410-AA40-A4374EE978C1}" srcOrd="8" destOrd="0" presId="urn:microsoft.com/office/officeart/2005/8/layout/list1"/>
    <dgm:cxn modelId="{E9DA27DB-EFDF-4130-86B1-D2E29AE2D88F}" type="presParOf" srcId="{C0785141-0B1D-4410-AA40-A4374EE978C1}" destId="{75163054-FD14-43AF-9886-BF860FAEC72E}" srcOrd="0" destOrd="0" presId="urn:microsoft.com/office/officeart/2005/8/layout/list1"/>
    <dgm:cxn modelId="{542264BF-72AD-4693-967E-02BDAC17F163}" type="presParOf" srcId="{C0785141-0B1D-4410-AA40-A4374EE978C1}" destId="{AA3ADCAB-F5B6-4ACF-9A93-5A592BBECBF5}" srcOrd="1" destOrd="0" presId="urn:microsoft.com/office/officeart/2005/8/layout/list1"/>
    <dgm:cxn modelId="{337EFA44-2683-4E5F-B066-D13F498A677C}" type="presParOf" srcId="{F0437B8E-D511-487F-92B2-C8CFFC0AAD9D}" destId="{F4C62190-EE28-45C4-925F-01C9662FCD37}" srcOrd="9" destOrd="0" presId="urn:microsoft.com/office/officeart/2005/8/layout/list1"/>
    <dgm:cxn modelId="{1A311122-CE5E-416C-8AA2-9F3B6E287060}" type="presParOf" srcId="{F0437B8E-D511-487F-92B2-C8CFFC0AAD9D}" destId="{A60044EE-C0FD-4170-9492-2806921A8C43}" srcOrd="10" destOrd="0" presId="urn:microsoft.com/office/officeart/2005/8/layout/list1"/>
    <dgm:cxn modelId="{6AB85063-8FC7-42E4-83E3-361315FF4B83}" type="presParOf" srcId="{F0437B8E-D511-487F-92B2-C8CFFC0AAD9D}" destId="{EDD1CDC0-82FC-43A8-87E6-CBF237D05F24}" srcOrd="11" destOrd="0" presId="urn:microsoft.com/office/officeart/2005/8/layout/list1"/>
    <dgm:cxn modelId="{2AB06799-DDCD-43EF-B610-7347407DDABA}" type="presParOf" srcId="{F0437B8E-D511-487F-92B2-C8CFFC0AAD9D}" destId="{F2A4DCF9-C60F-4D11-BE92-47C2CD332DDD}" srcOrd="12" destOrd="0" presId="urn:microsoft.com/office/officeart/2005/8/layout/list1"/>
    <dgm:cxn modelId="{ABFB2C30-04A8-44C3-89B5-41CA817832C9}" type="presParOf" srcId="{F2A4DCF9-C60F-4D11-BE92-47C2CD332DDD}" destId="{869A217D-F887-4B8D-B3B8-4441B9F0FA40}" srcOrd="0" destOrd="0" presId="urn:microsoft.com/office/officeart/2005/8/layout/list1"/>
    <dgm:cxn modelId="{0D084C12-3048-4C2E-AC13-01629219E81A}" type="presParOf" srcId="{F2A4DCF9-C60F-4D11-BE92-47C2CD332DDD}" destId="{BC16A24D-F66A-49D0-A530-ED9FC416F250}" srcOrd="1" destOrd="0" presId="urn:microsoft.com/office/officeart/2005/8/layout/list1"/>
    <dgm:cxn modelId="{FAF3D5D6-2461-4A26-A712-22979DC913C9}" type="presParOf" srcId="{F0437B8E-D511-487F-92B2-C8CFFC0AAD9D}" destId="{46393DD9-63D6-443A-B480-7157120C631F}" srcOrd="13" destOrd="0" presId="urn:microsoft.com/office/officeart/2005/8/layout/list1"/>
    <dgm:cxn modelId="{3763B63A-D963-4267-BF64-A41CAE0F68FC}" type="presParOf" srcId="{F0437B8E-D511-487F-92B2-C8CFFC0AAD9D}" destId="{461FF006-09A3-4EC6-B97E-B87A315B454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7C0C1-2057-414C-AFED-97B692A81FAE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4709B0-E355-4FDC-8B5B-E22DE2AB1125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Report crimes and suspicious activity</a:t>
          </a:r>
        </a:p>
      </dgm:t>
    </dgm:pt>
    <dgm:pt modelId="{E90B9637-4D5C-4EA5-9144-364E971D7188}" type="parTrans" cxnId="{2FB21554-F420-4ABC-9EB8-D6BE87252ABD}">
      <dgm:prSet/>
      <dgm:spPr/>
      <dgm:t>
        <a:bodyPr/>
        <a:lstStyle/>
        <a:p>
          <a:endParaRPr lang="en-US"/>
        </a:p>
      </dgm:t>
    </dgm:pt>
    <dgm:pt modelId="{3811E6D2-0161-4E3D-9CA0-3370532EAC34}" type="sibTrans" cxnId="{2FB21554-F420-4ABC-9EB8-D6BE87252ABD}">
      <dgm:prSet/>
      <dgm:spPr/>
      <dgm:t>
        <a:bodyPr/>
        <a:lstStyle/>
        <a:p>
          <a:endParaRPr lang="en-US"/>
        </a:p>
      </dgm:t>
    </dgm:pt>
    <dgm:pt modelId="{313B20EE-AF55-4495-9291-2073D1824EF6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Track neighborhood trends</a:t>
          </a:r>
        </a:p>
      </dgm:t>
    </dgm:pt>
    <dgm:pt modelId="{9C2E2E14-CBF9-42C6-B72B-3EA3F5E29F8F}" type="parTrans" cxnId="{4B120A38-4858-42BD-A0E2-F24CEEEAC206}">
      <dgm:prSet/>
      <dgm:spPr/>
      <dgm:t>
        <a:bodyPr/>
        <a:lstStyle/>
        <a:p>
          <a:endParaRPr lang="en-US"/>
        </a:p>
      </dgm:t>
    </dgm:pt>
    <dgm:pt modelId="{0893FC56-2B61-4D08-9900-DAA1CBED626A}" type="sibTrans" cxnId="{4B120A38-4858-42BD-A0E2-F24CEEEAC206}">
      <dgm:prSet/>
      <dgm:spPr/>
      <dgm:t>
        <a:bodyPr/>
        <a:lstStyle/>
        <a:p>
          <a:endParaRPr lang="en-US"/>
        </a:p>
      </dgm:t>
    </dgm:pt>
    <dgm:pt modelId="{62CD6911-2B69-49F4-9EBE-9BA4BAC7C60E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Crime prevention through environmental design</a:t>
          </a:r>
        </a:p>
      </dgm:t>
    </dgm:pt>
    <dgm:pt modelId="{6E944AFD-437B-4553-AF72-520D7687040C}" type="parTrans" cxnId="{4F27F19E-D77D-45A1-9B1E-86E0F1FC2D58}">
      <dgm:prSet/>
      <dgm:spPr/>
      <dgm:t>
        <a:bodyPr/>
        <a:lstStyle/>
        <a:p>
          <a:endParaRPr lang="en-US"/>
        </a:p>
      </dgm:t>
    </dgm:pt>
    <dgm:pt modelId="{5A1A12E9-17CE-40C5-BBDF-C1436867022C}" type="sibTrans" cxnId="{4F27F19E-D77D-45A1-9B1E-86E0F1FC2D58}">
      <dgm:prSet/>
      <dgm:spPr/>
      <dgm:t>
        <a:bodyPr/>
        <a:lstStyle/>
        <a:p>
          <a:endParaRPr lang="en-US"/>
        </a:p>
      </dgm:t>
    </dgm:pt>
    <dgm:pt modelId="{E74BDBB4-D740-4E74-8D51-776357FB2BA0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Follow crime-specific prevention guidelines</a:t>
          </a:r>
        </a:p>
      </dgm:t>
    </dgm:pt>
    <dgm:pt modelId="{FE179DAE-400E-4F25-8622-43AC37EB5B2C}" type="parTrans" cxnId="{D2A41F0B-08D2-4E32-86DE-98639F7789B4}">
      <dgm:prSet/>
      <dgm:spPr/>
      <dgm:t>
        <a:bodyPr/>
        <a:lstStyle/>
        <a:p>
          <a:endParaRPr lang="en-US"/>
        </a:p>
      </dgm:t>
    </dgm:pt>
    <dgm:pt modelId="{2A153809-8C23-4F97-834F-7644F0A4ED3B}" type="sibTrans" cxnId="{D2A41F0B-08D2-4E32-86DE-98639F7789B4}">
      <dgm:prSet/>
      <dgm:spPr/>
      <dgm:t>
        <a:bodyPr/>
        <a:lstStyle/>
        <a:p>
          <a:endParaRPr lang="en-US"/>
        </a:p>
      </dgm:t>
    </dgm:pt>
    <dgm:pt modelId="{B5AFF06E-6095-4EE9-B808-49082CA635E6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Camera registry</a:t>
          </a:r>
        </a:p>
      </dgm:t>
    </dgm:pt>
    <dgm:pt modelId="{55157F1B-D9A0-4229-9031-C5F31C6335F1}" type="parTrans" cxnId="{B54C3FF8-BD9C-47FB-BCED-ADD57224F94A}">
      <dgm:prSet/>
      <dgm:spPr/>
      <dgm:t>
        <a:bodyPr/>
        <a:lstStyle/>
        <a:p>
          <a:endParaRPr lang="en-US"/>
        </a:p>
      </dgm:t>
    </dgm:pt>
    <dgm:pt modelId="{E8D743DA-49DB-4A87-B901-E402857A2154}" type="sibTrans" cxnId="{B54C3FF8-BD9C-47FB-BCED-ADD57224F94A}">
      <dgm:prSet/>
      <dgm:spPr/>
      <dgm:t>
        <a:bodyPr/>
        <a:lstStyle/>
        <a:p>
          <a:endParaRPr lang="en-US"/>
        </a:p>
      </dgm:t>
    </dgm:pt>
    <dgm:pt modelId="{34E091C4-1B39-45CE-B76F-06491139F5B4}" type="pres">
      <dgm:prSet presAssocID="{1397C0C1-2057-414C-AFED-97B692A81FAE}" presName="diagram" presStyleCnt="0">
        <dgm:presLayoutVars>
          <dgm:dir/>
          <dgm:resizeHandles val="exact"/>
        </dgm:presLayoutVars>
      </dgm:prSet>
      <dgm:spPr/>
    </dgm:pt>
    <dgm:pt modelId="{59B0D00F-0C71-4109-8FD8-847E7868B463}" type="pres">
      <dgm:prSet presAssocID="{594709B0-E355-4FDC-8B5B-E22DE2AB1125}" presName="node" presStyleLbl="node1" presStyleIdx="0" presStyleCnt="5">
        <dgm:presLayoutVars>
          <dgm:bulletEnabled val="1"/>
        </dgm:presLayoutVars>
      </dgm:prSet>
      <dgm:spPr/>
    </dgm:pt>
    <dgm:pt modelId="{3C47CC52-1674-4B8E-9A81-AC28807DD22F}" type="pres">
      <dgm:prSet presAssocID="{3811E6D2-0161-4E3D-9CA0-3370532EAC34}" presName="sibTrans" presStyleCnt="0"/>
      <dgm:spPr/>
    </dgm:pt>
    <dgm:pt modelId="{08EBF867-BD80-49D2-8E17-3C487FD0CFF8}" type="pres">
      <dgm:prSet presAssocID="{313B20EE-AF55-4495-9291-2073D1824EF6}" presName="node" presStyleLbl="node1" presStyleIdx="1" presStyleCnt="5">
        <dgm:presLayoutVars>
          <dgm:bulletEnabled val="1"/>
        </dgm:presLayoutVars>
      </dgm:prSet>
      <dgm:spPr/>
    </dgm:pt>
    <dgm:pt modelId="{FA0DF3CA-CA14-4A3E-A7B7-15BBCBEEED95}" type="pres">
      <dgm:prSet presAssocID="{0893FC56-2B61-4D08-9900-DAA1CBED626A}" presName="sibTrans" presStyleCnt="0"/>
      <dgm:spPr/>
    </dgm:pt>
    <dgm:pt modelId="{5B41E933-5E21-41A7-AA4D-285DC0D94E2D}" type="pres">
      <dgm:prSet presAssocID="{62CD6911-2B69-49F4-9EBE-9BA4BAC7C60E}" presName="node" presStyleLbl="node1" presStyleIdx="2" presStyleCnt="5">
        <dgm:presLayoutVars>
          <dgm:bulletEnabled val="1"/>
        </dgm:presLayoutVars>
      </dgm:prSet>
      <dgm:spPr/>
    </dgm:pt>
    <dgm:pt modelId="{88DA6E7C-0ED8-4DA8-849F-C533DAB23C93}" type="pres">
      <dgm:prSet presAssocID="{5A1A12E9-17CE-40C5-BBDF-C1436867022C}" presName="sibTrans" presStyleCnt="0"/>
      <dgm:spPr/>
    </dgm:pt>
    <dgm:pt modelId="{74F26593-E175-4EB5-AA69-17ADC039B39F}" type="pres">
      <dgm:prSet presAssocID="{B5AFF06E-6095-4EE9-B808-49082CA635E6}" presName="node" presStyleLbl="node1" presStyleIdx="3" presStyleCnt="5">
        <dgm:presLayoutVars>
          <dgm:bulletEnabled val="1"/>
        </dgm:presLayoutVars>
      </dgm:prSet>
      <dgm:spPr/>
    </dgm:pt>
    <dgm:pt modelId="{DE5850F4-01F6-4A87-9525-1F340466613A}" type="pres">
      <dgm:prSet presAssocID="{E8D743DA-49DB-4A87-B901-E402857A2154}" presName="sibTrans" presStyleCnt="0"/>
      <dgm:spPr/>
    </dgm:pt>
    <dgm:pt modelId="{CDC83A1E-592A-4B3A-B49A-0C840667B1A2}" type="pres">
      <dgm:prSet presAssocID="{E74BDBB4-D740-4E74-8D51-776357FB2BA0}" presName="node" presStyleLbl="node1" presStyleIdx="4" presStyleCnt="5">
        <dgm:presLayoutVars>
          <dgm:bulletEnabled val="1"/>
        </dgm:presLayoutVars>
      </dgm:prSet>
      <dgm:spPr/>
    </dgm:pt>
  </dgm:ptLst>
  <dgm:cxnLst>
    <dgm:cxn modelId="{D2A41F0B-08D2-4E32-86DE-98639F7789B4}" srcId="{1397C0C1-2057-414C-AFED-97B692A81FAE}" destId="{E74BDBB4-D740-4E74-8D51-776357FB2BA0}" srcOrd="4" destOrd="0" parTransId="{FE179DAE-400E-4F25-8622-43AC37EB5B2C}" sibTransId="{2A153809-8C23-4F97-834F-7644F0A4ED3B}"/>
    <dgm:cxn modelId="{CA06611E-19E0-4BD7-BF71-5623083B4ADA}" type="presOf" srcId="{E74BDBB4-D740-4E74-8D51-776357FB2BA0}" destId="{CDC83A1E-592A-4B3A-B49A-0C840667B1A2}" srcOrd="0" destOrd="0" presId="urn:microsoft.com/office/officeart/2005/8/layout/default"/>
    <dgm:cxn modelId="{39655A23-F76A-4DD0-BE1C-AF6BBFC4979B}" type="presOf" srcId="{62CD6911-2B69-49F4-9EBE-9BA4BAC7C60E}" destId="{5B41E933-5E21-41A7-AA4D-285DC0D94E2D}" srcOrd="0" destOrd="0" presId="urn:microsoft.com/office/officeart/2005/8/layout/default"/>
    <dgm:cxn modelId="{4B120A38-4858-42BD-A0E2-F24CEEEAC206}" srcId="{1397C0C1-2057-414C-AFED-97B692A81FAE}" destId="{313B20EE-AF55-4495-9291-2073D1824EF6}" srcOrd="1" destOrd="0" parTransId="{9C2E2E14-CBF9-42C6-B72B-3EA3F5E29F8F}" sibTransId="{0893FC56-2B61-4D08-9900-DAA1CBED626A}"/>
    <dgm:cxn modelId="{B977C43C-DE69-4F5C-9F80-C2F49350CF42}" type="presOf" srcId="{B5AFF06E-6095-4EE9-B808-49082CA635E6}" destId="{74F26593-E175-4EB5-AA69-17ADC039B39F}" srcOrd="0" destOrd="0" presId="urn:microsoft.com/office/officeart/2005/8/layout/default"/>
    <dgm:cxn modelId="{2FB21554-F420-4ABC-9EB8-D6BE87252ABD}" srcId="{1397C0C1-2057-414C-AFED-97B692A81FAE}" destId="{594709B0-E355-4FDC-8B5B-E22DE2AB1125}" srcOrd="0" destOrd="0" parTransId="{E90B9637-4D5C-4EA5-9144-364E971D7188}" sibTransId="{3811E6D2-0161-4E3D-9CA0-3370532EAC34}"/>
    <dgm:cxn modelId="{4F27F19E-D77D-45A1-9B1E-86E0F1FC2D58}" srcId="{1397C0C1-2057-414C-AFED-97B692A81FAE}" destId="{62CD6911-2B69-49F4-9EBE-9BA4BAC7C60E}" srcOrd="2" destOrd="0" parTransId="{6E944AFD-437B-4553-AF72-520D7687040C}" sibTransId="{5A1A12E9-17CE-40C5-BBDF-C1436867022C}"/>
    <dgm:cxn modelId="{E102E0AF-DDD5-4A3E-A473-EA24B9FBABED}" type="presOf" srcId="{594709B0-E355-4FDC-8B5B-E22DE2AB1125}" destId="{59B0D00F-0C71-4109-8FD8-847E7868B463}" srcOrd="0" destOrd="0" presId="urn:microsoft.com/office/officeart/2005/8/layout/default"/>
    <dgm:cxn modelId="{30E93AC1-1ED4-4E8D-9F7F-8F09BE3D26FA}" type="presOf" srcId="{1397C0C1-2057-414C-AFED-97B692A81FAE}" destId="{34E091C4-1B39-45CE-B76F-06491139F5B4}" srcOrd="0" destOrd="0" presId="urn:microsoft.com/office/officeart/2005/8/layout/default"/>
    <dgm:cxn modelId="{B54C3FF8-BD9C-47FB-BCED-ADD57224F94A}" srcId="{1397C0C1-2057-414C-AFED-97B692A81FAE}" destId="{B5AFF06E-6095-4EE9-B808-49082CA635E6}" srcOrd="3" destOrd="0" parTransId="{55157F1B-D9A0-4229-9031-C5F31C6335F1}" sibTransId="{E8D743DA-49DB-4A87-B901-E402857A2154}"/>
    <dgm:cxn modelId="{AA7728FB-EAB7-4801-A3DA-D7CF72D3E639}" type="presOf" srcId="{313B20EE-AF55-4495-9291-2073D1824EF6}" destId="{08EBF867-BD80-49D2-8E17-3C487FD0CFF8}" srcOrd="0" destOrd="0" presId="urn:microsoft.com/office/officeart/2005/8/layout/default"/>
    <dgm:cxn modelId="{9BAA4C1A-8C3D-4F2C-9E78-0862E8248238}" type="presParOf" srcId="{34E091C4-1B39-45CE-B76F-06491139F5B4}" destId="{59B0D00F-0C71-4109-8FD8-847E7868B463}" srcOrd="0" destOrd="0" presId="urn:microsoft.com/office/officeart/2005/8/layout/default"/>
    <dgm:cxn modelId="{9AE67120-B77B-4913-A939-1C5453033C3E}" type="presParOf" srcId="{34E091C4-1B39-45CE-B76F-06491139F5B4}" destId="{3C47CC52-1674-4B8E-9A81-AC28807DD22F}" srcOrd="1" destOrd="0" presId="urn:microsoft.com/office/officeart/2005/8/layout/default"/>
    <dgm:cxn modelId="{D29E1214-B439-466D-BEC5-3D25A5EDB482}" type="presParOf" srcId="{34E091C4-1B39-45CE-B76F-06491139F5B4}" destId="{08EBF867-BD80-49D2-8E17-3C487FD0CFF8}" srcOrd="2" destOrd="0" presId="urn:microsoft.com/office/officeart/2005/8/layout/default"/>
    <dgm:cxn modelId="{7B2C29EB-D987-4AF4-98E8-E6AB289B16F9}" type="presParOf" srcId="{34E091C4-1B39-45CE-B76F-06491139F5B4}" destId="{FA0DF3CA-CA14-4A3E-A7B7-15BBCBEEED95}" srcOrd="3" destOrd="0" presId="urn:microsoft.com/office/officeart/2005/8/layout/default"/>
    <dgm:cxn modelId="{68F54B0D-7FEC-4938-AF3D-D48C5C7D66C0}" type="presParOf" srcId="{34E091C4-1B39-45CE-B76F-06491139F5B4}" destId="{5B41E933-5E21-41A7-AA4D-285DC0D94E2D}" srcOrd="4" destOrd="0" presId="urn:microsoft.com/office/officeart/2005/8/layout/default"/>
    <dgm:cxn modelId="{C6FB4C55-C4ED-42EA-A36B-783EF8E1DDEB}" type="presParOf" srcId="{34E091C4-1B39-45CE-B76F-06491139F5B4}" destId="{88DA6E7C-0ED8-4DA8-849F-C533DAB23C93}" srcOrd="5" destOrd="0" presId="urn:microsoft.com/office/officeart/2005/8/layout/default"/>
    <dgm:cxn modelId="{B6881EEF-4E9F-4852-A279-D29DEA4B03B8}" type="presParOf" srcId="{34E091C4-1B39-45CE-B76F-06491139F5B4}" destId="{74F26593-E175-4EB5-AA69-17ADC039B39F}" srcOrd="6" destOrd="0" presId="urn:microsoft.com/office/officeart/2005/8/layout/default"/>
    <dgm:cxn modelId="{9352D0B7-3226-4692-800C-D637303CD15C}" type="presParOf" srcId="{34E091C4-1B39-45CE-B76F-06491139F5B4}" destId="{DE5850F4-01F6-4A87-9525-1F340466613A}" srcOrd="7" destOrd="0" presId="urn:microsoft.com/office/officeart/2005/8/layout/default"/>
    <dgm:cxn modelId="{14B02DC0-E6C6-4860-8D64-6DCC5A5BC3E9}" type="presParOf" srcId="{34E091C4-1B39-45CE-B76F-06491139F5B4}" destId="{CDC83A1E-592A-4B3A-B49A-0C840667B1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7C0C1-2057-414C-AFED-97B692A81FAE}" type="doc">
      <dgm:prSet loTypeId="urn:microsoft.com/office/officeart/2005/8/layout/bProcess3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FAB5CE-4084-45BC-82DC-14B45B59E14E}">
      <dgm:prSet phldr="0"/>
      <dgm:spPr/>
      <dgm:t>
        <a:bodyPr/>
        <a:lstStyle/>
        <a:p>
          <a:r>
            <a:rPr lang="en-US" b="1" i="1" u="none">
              <a:latin typeface="Gill Sans MT" panose="020B0502020104020203"/>
            </a:rPr>
            <a:t>Policy Approved</a:t>
          </a:r>
        </a:p>
      </dgm:t>
    </dgm:pt>
    <dgm:pt modelId="{73EC1909-DAE0-4F29-A328-9B94DEDFEF40}" type="parTrans" cxnId="{70CCC601-AF7C-4C68-A5CE-7747E72445E6}">
      <dgm:prSet/>
      <dgm:spPr/>
    </dgm:pt>
    <dgm:pt modelId="{E802AF90-9109-400F-96AE-635F16EAB5FF}" type="sibTrans" cxnId="{70CCC601-AF7C-4C68-A5CE-7747E72445E6}">
      <dgm:prSet/>
      <dgm:spPr/>
      <dgm:t>
        <a:bodyPr/>
        <a:lstStyle/>
        <a:p>
          <a:endParaRPr lang="en-US"/>
        </a:p>
      </dgm:t>
    </dgm:pt>
    <dgm:pt modelId="{D6A76318-ABB0-468F-8AF5-B3E8DD9A4F19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Authorization from</a:t>
          </a:r>
          <a:r>
            <a:rPr lang="en-US">
              <a:latin typeface="Gill Sans MT" panose="020B0502020104020203"/>
              <a:cs typeface="Calibri"/>
            </a:rPr>
            <a:t> </a:t>
          </a:r>
          <a:r>
            <a:rPr lang="en-US">
              <a:latin typeface="Gill Sans MT" panose="020B0502020104020203"/>
            </a:rPr>
            <a:t>council</a:t>
          </a:r>
          <a:r>
            <a:rPr lang="en-US">
              <a:latin typeface="Gill Sans MT" panose="020B0502020104020203"/>
              <a:cs typeface="Calibri"/>
            </a:rPr>
            <a:t> </a:t>
          </a:r>
          <a:r>
            <a:rPr lang="en-US">
              <a:latin typeface="Gill Sans MT" panose="020B0502020104020203"/>
            </a:rPr>
            <a:t>to execute a contract</a:t>
          </a:r>
          <a:endParaRPr lang="en-US">
            <a:latin typeface="Calibri"/>
            <a:cs typeface="Calibri"/>
          </a:endParaRPr>
        </a:p>
      </dgm:t>
    </dgm:pt>
    <dgm:pt modelId="{8D11201A-5C36-40CB-9BD2-52714110BC8C}" type="parTrans" cxnId="{882975E5-EAFE-4664-86D9-6177B93507DE}">
      <dgm:prSet/>
      <dgm:spPr/>
    </dgm:pt>
    <dgm:pt modelId="{2FAE3078-3E72-4B28-B3CC-25A7F2D13C86}" type="sibTrans" cxnId="{882975E5-EAFE-4664-86D9-6177B93507DE}">
      <dgm:prSet/>
      <dgm:spPr/>
      <dgm:t>
        <a:bodyPr/>
        <a:lstStyle/>
        <a:p>
          <a:endParaRPr lang="en-US"/>
        </a:p>
      </dgm:t>
    </dgm:pt>
    <dgm:pt modelId="{D8B9B986-64C2-43F9-A195-61DC03CAA5B5}">
      <dgm:prSet phldr="0"/>
      <dgm:spPr/>
      <dgm:t>
        <a:bodyPr/>
        <a:lstStyle/>
        <a:p>
          <a:r>
            <a:rPr lang="en-US">
              <a:latin typeface="Calibri"/>
              <a:cs typeface="Calibri"/>
            </a:rPr>
            <a:t>Secure contract</a:t>
          </a:r>
        </a:p>
      </dgm:t>
    </dgm:pt>
    <dgm:pt modelId="{D4A068E5-00C0-45C4-AB17-606F2C75A868}" type="parTrans" cxnId="{CEE2F783-98D8-48B6-B2E9-DE1ADFECBF99}">
      <dgm:prSet/>
      <dgm:spPr/>
    </dgm:pt>
    <dgm:pt modelId="{4D85DA0D-F6D7-4A38-BD7C-01DE4CEE523B}" type="sibTrans" cxnId="{CEE2F783-98D8-48B6-B2E9-DE1ADFECBF99}">
      <dgm:prSet/>
      <dgm:spPr/>
      <dgm:t>
        <a:bodyPr/>
        <a:lstStyle/>
        <a:p>
          <a:endParaRPr lang="en-US"/>
        </a:p>
      </dgm:t>
    </dgm:pt>
    <dgm:pt modelId="{1CEC532B-EED9-4A3A-A36A-1B042A88796C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Notify council of locations</a:t>
          </a:r>
        </a:p>
      </dgm:t>
    </dgm:pt>
    <dgm:pt modelId="{4A30ADB4-F7E7-4EB2-AE2F-360391D1D132}" type="parTrans" cxnId="{AF9C4022-517A-4D16-9B2C-A66031496AE6}">
      <dgm:prSet/>
      <dgm:spPr/>
    </dgm:pt>
    <dgm:pt modelId="{83D001E1-3358-4FC7-8A20-104F7643FDF8}" type="sibTrans" cxnId="{AF9C4022-517A-4D16-9B2C-A66031496AE6}">
      <dgm:prSet/>
      <dgm:spPr/>
      <dgm:t>
        <a:bodyPr/>
        <a:lstStyle/>
        <a:p>
          <a:endParaRPr lang="en-US"/>
        </a:p>
      </dgm:t>
    </dgm:pt>
    <dgm:pt modelId="{56732A21-519C-4413-AD56-484ECC28F3DB}">
      <dgm:prSet phldr="0"/>
      <dgm:spPr/>
      <dgm:t>
        <a:bodyPr/>
        <a:lstStyle/>
        <a:p>
          <a:r>
            <a:rPr lang="en-US">
              <a:latin typeface="Calibri"/>
              <a:cs typeface="Calibri"/>
            </a:rPr>
            <a:t>Installation</a:t>
          </a:r>
        </a:p>
      </dgm:t>
    </dgm:pt>
    <dgm:pt modelId="{DF1C821D-0A9E-436F-B568-691422C399CA}" type="parTrans" cxnId="{D8B0D96E-A4A3-48C1-BB9D-1138D331FA64}">
      <dgm:prSet/>
      <dgm:spPr/>
    </dgm:pt>
    <dgm:pt modelId="{45AA8E84-2181-46AC-BF30-A13B1FC516A0}" type="sibTrans" cxnId="{D8B0D96E-A4A3-48C1-BB9D-1138D331FA64}">
      <dgm:prSet/>
      <dgm:spPr/>
      <dgm:t>
        <a:bodyPr/>
        <a:lstStyle/>
        <a:p>
          <a:endParaRPr lang="en-US"/>
        </a:p>
      </dgm:t>
    </dgm:pt>
    <dgm:pt modelId="{05073DEB-214D-4DFB-9481-9169A615774B}">
      <dgm:prSet phldr="0"/>
      <dgm:spPr/>
      <dgm:t>
        <a:bodyPr/>
        <a:lstStyle/>
        <a:p>
          <a:r>
            <a:rPr lang="en-US">
              <a:latin typeface="Calibri"/>
              <a:cs typeface="Calibri"/>
            </a:rPr>
            <a:t>Training</a:t>
          </a:r>
        </a:p>
      </dgm:t>
    </dgm:pt>
    <dgm:pt modelId="{1A2798C1-B39A-44F5-95F0-EB3193F0CECB}" type="parTrans" cxnId="{21129B56-1F53-4C0F-AC9B-AFFCDACD36CE}">
      <dgm:prSet/>
      <dgm:spPr/>
    </dgm:pt>
    <dgm:pt modelId="{7D5BB06D-89A8-4582-8BF9-55E69B87B3E0}" type="sibTrans" cxnId="{21129B56-1F53-4C0F-AC9B-AFFCDACD36CE}">
      <dgm:prSet/>
      <dgm:spPr/>
    </dgm:pt>
    <dgm:pt modelId="{54B6E224-F193-48B0-B8B4-8C30244A7405}" type="pres">
      <dgm:prSet presAssocID="{1397C0C1-2057-414C-AFED-97B692A81FAE}" presName="Name0" presStyleCnt="0">
        <dgm:presLayoutVars>
          <dgm:dir/>
          <dgm:resizeHandles val="exact"/>
        </dgm:presLayoutVars>
      </dgm:prSet>
      <dgm:spPr/>
    </dgm:pt>
    <dgm:pt modelId="{F9895F52-9195-4BE5-B5BE-4F19D0C0E20A}" type="pres">
      <dgm:prSet presAssocID="{BDFAB5CE-4084-45BC-82DC-14B45B59E14E}" presName="node" presStyleLbl="node1" presStyleIdx="0" presStyleCnt="6">
        <dgm:presLayoutVars>
          <dgm:bulletEnabled val="1"/>
        </dgm:presLayoutVars>
      </dgm:prSet>
      <dgm:spPr/>
    </dgm:pt>
    <dgm:pt modelId="{6ACB6AF6-6618-45E0-AE95-D1870233CE7D}" type="pres">
      <dgm:prSet presAssocID="{E802AF90-9109-400F-96AE-635F16EAB5FF}" presName="sibTrans" presStyleLbl="sibTrans1D1" presStyleIdx="0" presStyleCnt="5"/>
      <dgm:spPr/>
    </dgm:pt>
    <dgm:pt modelId="{7BE6FE78-8AA6-4D98-8DFC-7DC65212D56E}" type="pres">
      <dgm:prSet presAssocID="{E802AF90-9109-400F-96AE-635F16EAB5FF}" presName="connectorText" presStyleLbl="sibTrans1D1" presStyleIdx="0" presStyleCnt="5"/>
      <dgm:spPr/>
    </dgm:pt>
    <dgm:pt modelId="{1C847C5D-6EFD-4F5E-B794-24636E73DF5D}" type="pres">
      <dgm:prSet presAssocID="{D6A76318-ABB0-468F-8AF5-B3E8DD9A4F19}" presName="node" presStyleLbl="node1" presStyleIdx="1" presStyleCnt="6">
        <dgm:presLayoutVars>
          <dgm:bulletEnabled val="1"/>
        </dgm:presLayoutVars>
      </dgm:prSet>
      <dgm:spPr/>
    </dgm:pt>
    <dgm:pt modelId="{161C753B-93BD-49E0-8A48-839B85B6C2DB}" type="pres">
      <dgm:prSet presAssocID="{2FAE3078-3E72-4B28-B3CC-25A7F2D13C86}" presName="sibTrans" presStyleLbl="sibTrans1D1" presStyleIdx="1" presStyleCnt="5"/>
      <dgm:spPr/>
    </dgm:pt>
    <dgm:pt modelId="{33AC2555-91B4-4ED4-8414-ECF678C2D61C}" type="pres">
      <dgm:prSet presAssocID="{2FAE3078-3E72-4B28-B3CC-25A7F2D13C86}" presName="connectorText" presStyleLbl="sibTrans1D1" presStyleIdx="1" presStyleCnt="5"/>
      <dgm:spPr/>
    </dgm:pt>
    <dgm:pt modelId="{1E920B8A-653E-4C14-ACFA-AD17E9A35075}" type="pres">
      <dgm:prSet presAssocID="{D8B9B986-64C2-43F9-A195-61DC03CAA5B5}" presName="node" presStyleLbl="node1" presStyleIdx="2" presStyleCnt="6">
        <dgm:presLayoutVars>
          <dgm:bulletEnabled val="1"/>
        </dgm:presLayoutVars>
      </dgm:prSet>
      <dgm:spPr/>
    </dgm:pt>
    <dgm:pt modelId="{8E4816BB-82F6-404F-95D5-5AED7A65A41C}" type="pres">
      <dgm:prSet presAssocID="{4D85DA0D-F6D7-4A38-BD7C-01DE4CEE523B}" presName="sibTrans" presStyleLbl="sibTrans1D1" presStyleIdx="2" presStyleCnt="5"/>
      <dgm:spPr/>
    </dgm:pt>
    <dgm:pt modelId="{D808E15F-1C39-4045-9B8C-CCB2470343F1}" type="pres">
      <dgm:prSet presAssocID="{4D85DA0D-F6D7-4A38-BD7C-01DE4CEE523B}" presName="connectorText" presStyleLbl="sibTrans1D1" presStyleIdx="2" presStyleCnt="5"/>
      <dgm:spPr/>
    </dgm:pt>
    <dgm:pt modelId="{64609EFD-D252-4138-86DA-6FB57C1054C6}" type="pres">
      <dgm:prSet presAssocID="{1CEC532B-EED9-4A3A-A36A-1B042A88796C}" presName="node" presStyleLbl="node1" presStyleIdx="3" presStyleCnt="6">
        <dgm:presLayoutVars>
          <dgm:bulletEnabled val="1"/>
        </dgm:presLayoutVars>
      </dgm:prSet>
      <dgm:spPr/>
    </dgm:pt>
    <dgm:pt modelId="{26B73146-6B2F-48F4-9CC3-0B660A7D58C7}" type="pres">
      <dgm:prSet presAssocID="{83D001E1-3358-4FC7-8A20-104F7643FDF8}" presName="sibTrans" presStyleLbl="sibTrans1D1" presStyleIdx="3" presStyleCnt="5"/>
      <dgm:spPr/>
    </dgm:pt>
    <dgm:pt modelId="{5AF4F011-764B-4E2E-B922-840DC3C53343}" type="pres">
      <dgm:prSet presAssocID="{83D001E1-3358-4FC7-8A20-104F7643FDF8}" presName="connectorText" presStyleLbl="sibTrans1D1" presStyleIdx="3" presStyleCnt="5"/>
      <dgm:spPr/>
    </dgm:pt>
    <dgm:pt modelId="{3D15DA8B-EFE3-46A9-9D01-FEBEA94F067D}" type="pres">
      <dgm:prSet presAssocID="{56732A21-519C-4413-AD56-484ECC28F3DB}" presName="node" presStyleLbl="node1" presStyleIdx="4" presStyleCnt="6">
        <dgm:presLayoutVars>
          <dgm:bulletEnabled val="1"/>
        </dgm:presLayoutVars>
      </dgm:prSet>
      <dgm:spPr/>
    </dgm:pt>
    <dgm:pt modelId="{3EB83D07-6924-4392-9D73-6E70E68C2928}" type="pres">
      <dgm:prSet presAssocID="{45AA8E84-2181-46AC-BF30-A13B1FC516A0}" presName="sibTrans" presStyleLbl="sibTrans1D1" presStyleIdx="4" presStyleCnt="5"/>
      <dgm:spPr/>
    </dgm:pt>
    <dgm:pt modelId="{46060538-DF6A-4214-B179-D6FAA478257F}" type="pres">
      <dgm:prSet presAssocID="{45AA8E84-2181-46AC-BF30-A13B1FC516A0}" presName="connectorText" presStyleLbl="sibTrans1D1" presStyleIdx="4" presStyleCnt="5"/>
      <dgm:spPr/>
    </dgm:pt>
    <dgm:pt modelId="{EFC5EFB0-43AD-4963-8CDD-7D50DC66DD6C}" type="pres">
      <dgm:prSet presAssocID="{05073DEB-214D-4DFB-9481-9169A615774B}" presName="node" presStyleLbl="node1" presStyleIdx="5" presStyleCnt="6">
        <dgm:presLayoutVars>
          <dgm:bulletEnabled val="1"/>
        </dgm:presLayoutVars>
      </dgm:prSet>
      <dgm:spPr/>
    </dgm:pt>
  </dgm:ptLst>
  <dgm:cxnLst>
    <dgm:cxn modelId="{70CCC601-AF7C-4C68-A5CE-7747E72445E6}" srcId="{1397C0C1-2057-414C-AFED-97B692A81FAE}" destId="{BDFAB5CE-4084-45BC-82DC-14B45B59E14E}" srcOrd="0" destOrd="0" parTransId="{73EC1909-DAE0-4F29-A328-9B94DEDFEF40}" sibTransId="{E802AF90-9109-400F-96AE-635F16EAB5FF}"/>
    <dgm:cxn modelId="{724B5A0B-67D3-47D3-985E-B50D86775D5A}" type="presOf" srcId="{2FAE3078-3E72-4B28-B3CC-25A7F2D13C86}" destId="{33AC2555-91B4-4ED4-8414-ECF678C2D61C}" srcOrd="1" destOrd="0" presId="urn:microsoft.com/office/officeart/2005/8/layout/bProcess3"/>
    <dgm:cxn modelId="{001F231A-CE0A-4400-BF36-C0B799717088}" type="presOf" srcId="{E802AF90-9109-400F-96AE-635F16EAB5FF}" destId="{6ACB6AF6-6618-45E0-AE95-D1870233CE7D}" srcOrd="0" destOrd="0" presId="urn:microsoft.com/office/officeart/2005/8/layout/bProcess3"/>
    <dgm:cxn modelId="{2FDDF31A-B0EF-43CC-A434-A9619B774A95}" type="presOf" srcId="{4D85DA0D-F6D7-4A38-BD7C-01DE4CEE523B}" destId="{8E4816BB-82F6-404F-95D5-5AED7A65A41C}" srcOrd="0" destOrd="0" presId="urn:microsoft.com/office/officeart/2005/8/layout/bProcess3"/>
    <dgm:cxn modelId="{AF9C4022-517A-4D16-9B2C-A66031496AE6}" srcId="{1397C0C1-2057-414C-AFED-97B692A81FAE}" destId="{1CEC532B-EED9-4A3A-A36A-1B042A88796C}" srcOrd="3" destOrd="0" parTransId="{4A30ADB4-F7E7-4EB2-AE2F-360391D1D132}" sibTransId="{83D001E1-3358-4FC7-8A20-104F7643FDF8}"/>
    <dgm:cxn modelId="{02BC2A30-E4ED-434F-962B-B30789FE06D5}" type="presOf" srcId="{D6A76318-ABB0-468F-8AF5-B3E8DD9A4F19}" destId="{1C847C5D-6EFD-4F5E-B794-24636E73DF5D}" srcOrd="0" destOrd="0" presId="urn:microsoft.com/office/officeart/2005/8/layout/bProcess3"/>
    <dgm:cxn modelId="{69AB0E33-47BC-4D8B-8921-91E77ABAF241}" type="presOf" srcId="{45AA8E84-2181-46AC-BF30-A13B1FC516A0}" destId="{46060538-DF6A-4214-B179-D6FAA478257F}" srcOrd="1" destOrd="0" presId="urn:microsoft.com/office/officeart/2005/8/layout/bProcess3"/>
    <dgm:cxn modelId="{C020203B-B6C5-4DCE-9319-5552472C2436}" type="presOf" srcId="{83D001E1-3358-4FC7-8A20-104F7643FDF8}" destId="{26B73146-6B2F-48F4-9CC3-0B660A7D58C7}" srcOrd="0" destOrd="0" presId="urn:microsoft.com/office/officeart/2005/8/layout/bProcess3"/>
    <dgm:cxn modelId="{A528D43B-CB39-4C61-A4AC-3C311A270E78}" type="presOf" srcId="{05073DEB-214D-4DFB-9481-9169A615774B}" destId="{EFC5EFB0-43AD-4963-8CDD-7D50DC66DD6C}" srcOrd="0" destOrd="0" presId="urn:microsoft.com/office/officeart/2005/8/layout/bProcess3"/>
    <dgm:cxn modelId="{AE580866-019F-4B6E-B8DC-69C2AF8F377A}" type="presOf" srcId="{56732A21-519C-4413-AD56-484ECC28F3DB}" destId="{3D15DA8B-EFE3-46A9-9D01-FEBEA94F067D}" srcOrd="0" destOrd="0" presId="urn:microsoft.com/office/officeart/2005/8/layout/bProcess3"/>
    <dgm:cxn modelId="{A2F5646A-8655-4961-AC66-83A5292C6ED4}" type="presOf" srcId="{1397C0C1-2057-414C-AFED-97B692A81FAE}" destId="{54B6E224-F193-48B0-B8B4-8C30244A7405}" srcOrd="0" destOrd="0" presId="urn:microsoft.com/office/officeart/2005/8/layout/bProcess3"/>
    <dgm:cxn modelId="{D8B0D96E-A4A3-48C1-BB9D-1138D331FA64}" srcId="{1397C0C1-2057-414C-AFED-97B692A81FAE}" destId="{56732A21-519C-4413-AD56-484ECC28F3DB}" srcOrd="4" destOrd="0" parTransId="{DF1C821D-0A9E-436F-B568-691422C399CA}" sibTransId="{45AA8E84-2181-46AC-BF30-A13B1FC516A0}"/>
    <dgm:cxn modelId="{EBBA8770-8D1A-4A57-B08C-09CACE4933EA}" type="presOf" srcId="{4D85DA0D-F6D7-4A38-BD7C-01DE4CEE523B}" destId="{D808E15F-1C39-4045-9B8C-CCB2470343F1}" srcOrd="1" destOrd="0" presId="urn:microsoft.com/office/officeart/2005/8/layout/bProcess3"/>
    <dgm:cxn modelId="{FDD77E53-B775-4A78-802F-6438E353460B}" type="presOf" srcId="{45AA8E84-2181-46AC-BF30-A13B1FC516A0}" destId="{3EB83D07-6924-4392-9D73-6E70E68C2928}" srcOrd="0" destOrd="0" presId="urn:microsoft.com/office/officeart/2005/8/layout/bProcess3"/>
    <dgm:cxn modelId="{21129B56-1F53-4C0F-AC9B-AFFCDACD36CE}" srcId="{1397C0C1-2057-414C-AFED-97B692A81FAE}" destId="{05073DEB-214D-4DFB-9481-9169A615774B}" srcOrd="5" destOrd="0" parTransId="{1A2798C1-B39A-44F5-95F0-EB3193F0CECB}" sibTransId="{7D5BB06D-89A8-4582-8BF9-55E69B87B3E0}"/>
    <dgm:cxn modelId="{B8A2BA81-CD5A-4F98-B995-228A9D4B365B}" type="presOf" srcId="{BDFAB5CE-4084-45BC-82DC-14B45B59E14E}" destId="{F9895F52-9195-4BE5-B5BE-4F19D0C0E20A}" srcOrd="0" destOrd="0" presId="urn:microsoft.com/office/officeart/2005/8/layout/bProcess3"/>
    <dgm:cxn modelId="{65CCBD82-701D-4909-BE68-B68E371343FA}" type="presOf" srcId="{1CEC532B-EED9-4A3A-A36A-1B042A88796C}" destId="{64609EFD-D252-4138-86DA-6FB57C1054C6}" srcOrd="0" destOrd="0" presId="urn:microsoft.com/office/officeart/2005/8/layout/bProcess3"/>
    <dgm:cxn modelId="{CEE2F783-98D8-48B6-B2E9-DE1ADFECBF99}" srcId="{1397C0C1-2057-414C-AFED-97B692A81FAE}" destId="{D8B9B986-64C2-43F9-A195-61DC03CAA5B5}" srcOrd="2" destOrd="0" parTransId="{D4A068E5-00C0-45C4-AB17-606F2C75A868}" sibTransId="{4D85DA0D-F6D7-4A38-BD7C-01DE4CEE523B}"/>
    <dgm:cxn modelId="{8BFDA4B5-FACB-4369-9DB6-B31A0492E7A1}" type="presOf" srcId="{2FAE3078-3E72-4B28-B3CC-25A7F2D13C86}" destId="{161C753B-93BD-49E0-8A48-839B85B6C2DB}" srcOrd="0" destOrd="0" presId="urn:microsoft.com/office/officeart/2005/8/layout/bProcess3"/>
    <dgm:cxn modelId="{47B88FD3-149A-4876-BCD5-FF52B91349B1}" type="presOf" srcId="{D8B9B986-64C2-43F9-A195-61DC03CAA5B5}" destId="{1E920B8A-653E-4C14-ACFA-AD17E9A35075}" srcOrd="0" destOrd="0" presId="urn:microsoft.com/office/officeart/2005/8/layout/bProcess3"/>
    <dgm:cxn modelId="{882975E5-EAFE-4664-86D9-6177B93507DE}" srcId="{1397C0C1-2057-414C-AFED-97B692A81FAE}" destId="{D6A76318-ABB0-468F-8AF5-B3E8DD9A4F19}" srcOrd="1" destOrd="0" parTransId="{8D11201A-5C36-40CB-9BD2-52714110BC8C}" sibTransId="{2FAE3078-3E72-4B28-B3CC-25A7F2D13C86}"/>
    <dgm:cxn modelId="{2DD9AFE8-3C4C-4DE7-B014-881EC9100648}" type="presOf" srcId="{E802AF90-9109-400F-96AE-635F16EAB5FF}" destId="{7BE6FE78-8AA6-4D98-8DFC-7DC65212D56E}" srcOrd="1" destOrd="0" presId="urn:microsoft.com/office/officeart/2005/8/layout/bProcess3"/>
    <dgm:cxn modelId="{F7F5B6FA-4331-438D-B67D-711A1884D937}" type="presOf" srcId="{83D001E1-3358-4FC7-8A20-104F7643FDF8}" destId="{5AF4F011-764B-4E2E-B922-840DC3C53343}" srcOrd="1" destOrd="0" presId="urn:microsoft.com/office/officeart/2005/8/layout/bProcess3"/>
    <dgm:cxn modelId="{48785C20-1E43-4B4A-9346-CA2E42F5A2C6}" type="presParOf" srcId="{54B6E224-F193-48B0-B8B4-8C30244A7405}" destId="{F9895F52-9195-4BE5-B5BE-4F19D0C0E20A}" srcOrd="0" destOrd="0" presId="urn:microsoft.com/office/officeart/2005/8/layout/bProcess3"/>
    <dgm:cxn modelId="{7FA2D25E-7778-4AA9-AB88-6021946C11FF}" type="presParOf" srcId="{54B6E224-F193-48B0-B8B4-8C30244A7405}" destId="{6ACB6AF6-6618-45E0-AE95-D1870233CE7D}" srcOrd="1" destOrd="0" presId="urn:microsoft.com/office/officeart/2005/8/layout/bProcess3"/>
    <dgm:cxn modelId="{6563DC70-14FC-4941-A9D1-8FC4582BCFC7}" type="presParOf" srcId="{6ACB6AF6-6618-45E0-AE95-D1870233CE7D}" destId="{7BE6FE78-8AA6-4D98-8DFC-7DC65212D56E}" srcOrd="0" destOrd="0" presId="urn:microsoft.com/office/officeart/2005/8/layout/bProcess3"/>
    <dgm:cxn modelId="{29BFA2FA-1687-4370-AA56-BE1089BF1BEB}" type="presParOf" srcId="{54B6E224-F193-48B0-B8B4-8C30244A7405}" destId="{1C847C5D-6EFD-4F5E-B794-24636E73DF5D}" srcOrd="2" destOrd="0" presId="urn:microsoft.com/office/officeart/2005/8/layout/bProcess3"/>
    <dgm:cxn modelId="{EAADD836-60E7-43D7-B793-528D249F1E6B}" type="presParOf" srcId="{54B6E224-F193-48B0-B8B4-8C30244A7405}" destId="{161C753B-93BD-49E0-8A48-839B85B6C2DB}" srcOrd="3" destOrd="0" presId="urn:microsoft.com/office/officeart/2005/8/layout/bProcess3"/>
    <dgm:cxn modelId="{3E6BD03A-24DF-448C-AF1C-59E8F0468843}" type="presParOf" srcId="{161C753B-93BD-49E0-8A48-839B85B6C2DB}" destId="{33AC2555-91B4-4ED4-8414-ECF678C2D61C}" srcOrd="0" destOrd="0" presId="urn:microsoft.com/office/officeart/2005/8/layout/bProcess3"/>
    <dgm:cxn modelId="{2697290E-6CB0-43EA-9A3F-5F04B897017F}" type="presParOf" srcId="{54B6E224-F193-48B0-B8B4-8C30244A7405}" destId="{1E920B8A-653E-4C14-ACFA-AD17E9A35075}" srcOrd="4" destOrd="0" presId="urn:microsoft.com/office/officeart/2005/8/layout/bProcess3"/>
    <dgm:cxn modelId="{5C90FFE4-7A36-46CF-A5CB-6D4D589129B6}" type="presParOf" srcId="{54B6E224-F193-48B0-B8B4-8C30244A7405}" destId="{8E4816BB-82F6-404F-95D5-5AED7A65A41C}" srcOrd="5" destOrd="0" presId="urn:microsoft.com/office/officeart/2005/8/layout/bProcess3"/>
    <dgm:cxn modelId="{807B697B-68BE-4BAA-9C6C-2E4A08BCC821}" type="presParOf" srcId="{8E4816BB-82F6-404F-95D5-5AED7A65A41C}" destId="{D808E15F-1C39-4045-9B8C-CCB2470343F1}" srcOrd="0" destOrd="0" presId="urn:microsoft.com/office/officeart/2005/8/layout/bProcess3"/>
    <dgm:cxn modelId="{7144D70B-871A-4E4A-A20B-A2FE7B6EBFA8}" type="presParOf" srcId="{54B6E224-F193-48B0-B8B4-8C30244A7405}" destId="{64609EFD-D252-4138-86DA-6FB57C1054C6}" srcOrd="6" destOrd="0" presId="urn:microsoft.com/office/officeart/2005/8/layout/bProcess3"/>
    <dgm:cxn modelId="{BDBE8203-459D-4255-9F00-E2FC7FED5CF1}" type="presParOf" srcId="{54B6E224-F193-48B0-B8B4-8C30244A7405}" destId="{26B73146-6B2F-48F4-9CC3-0B660A7D58C7}" srcOrd="7" destOrd="0" presId="urn:microsoft.com/office/officeart/2005/8/layout/bProcess3"/>
    <dgm:cxn modelId="{29219212-58AD-4E6C-BC29-DCCE0EFB5934}" type="presParOf" srcId="{26B73146-6B2F-48F4-9CC3-0B660A7D58C7}" destId="{5AF4F011-764B-4E2E-B922-840DC3C53343}" srcOrd="0" destOrd="0" presId="urn:microsoft.com/office/officeart/2005/8/layout/bProcess3"/>
    <dgm:cxn modelId="{8D13CA4E-09A1-4940-B12E-7C8E6529E787}" type="presParOf" srcId="{54B6E224-F193-48B0-B8B4-8C30244A7405}" destId="{3D15DA8B-EFE3-46A9-9D01-FEBEA94F067D}" srcOrd="8" destOrd="0" presId="urn:microsoft.com/office/officeart/2005/8/layout/bProcess3"/>
    <dgm:cxn modelId="{2593CBF3-6CCC-4945-8976-9BE436C98153}" type="presParOf" srcId="{54B6E224-F193-48B0-B8B4-8C30244A7405}" destId="{3EB83D07-6924-4392-9D73-6E70E68C2928}" srcOrd="9" destOrd="0" presId="urn:microsoft.com/office/officeart/2005/8/layout/bProcess3"/>
    <dgm:cxn modelId="{2C2E3C6F-9577-4BF9-A5ED-2F18EA972533}" type="presParOf" srcId="{3EB83D07-6924-4392-9D73-6E70E68C2928}" destId="{46060538-DF6A-4214-B179-D6FAA478257F}" srcOrd="0" destOrd="0" presId="urn:microsoft.com/office/officeart/2005/8/layout/bProcess3"/>
    <dgm:cxn modelId="{6A816953-300F-4165-8EF8-31850CBD8B41}" type="presParOf" srcId="{54B6E224-F193-48B0-B8B4-8C30244A7405}" destId="{EFC5EFB0-43AD-4963-8CDD-7D50DC66DD6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7C0C1-2057-414C-AFED-97B692A81FAE}" type="doc">
      <dgm:prSet loTypeId="urn:microsoft.com/office/officeart/2017/3/layout/DropPinTimeline" loCatId="timelin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5CFBDA-21C9-4475-98C7-65B792B62E88}">
      <dgm:prSet phldr="0"/>
      <dgm:spPr/>
      <dgm:t>
        <a:bodyPr/>
        <a:lstStyle/>
        <a:p>
          <a:pPr rtl="0">
            <a:defRPr b="1"/>
          </a:pPr>
          <a:r>
            <a:rPr lang="en-US">
              <a:solidFill>
                <a:schemeClr val="tx1"/>
              </a:solidFill>
              <a:latin typeface="Gill Sans MT" panose="020B0502020104020203"/>
            </a:rPr>
            <a:t>4 </a:t>
          </a:r>
          <a:r>
            <a:rPr lang="en-US" u="sng">
              <a:solidFill>
                <a:schemeClr val="tx1"/>
              </a:solidFill>
              <a:latin typeface="Gill Sans MT" panose="020B0502020104020203"/>
            </a:rPr>
            <a:t>police</a:t>
          </a:r>
          <a:r>
            <a:rPr lang="en-US" u="none">
              <a:solidFill>
                <a:schemeClr val="tx1"/>
              </a:solidFill>
              <a:latin typeface="Gill Sans MT" panose="020B0502020104020203"/>
            </a:rPr>
            <a:t> recruits</a:t>
          </a:r>
          <a:r>
            <a:rPr lang="en-US">
              <a:solidFill>
                <a:schemeClr val="tx1"/>
              </a:solidFill>
            </a:rPr>
            <a:t> will graduate in </a:t>
          </a:r>
          <a:r>
            <a:rPr lang="en-US">
              <a:solidFill>
                <a:schemeClr val="tx1"/>
              </a:solidFill>
              <a:latin typeface="Gill Sans MT" panose="020B0502020104020203"/>
            </a:rPr>
            <a:t>December</a:t>
          </a:r>
        </a:p>
      </dgm:t>
    </dgm:pt>
    <dgm:pt modelId="{18157A07-3A6F-4ACC-A986-AF70B78D4B90}" type="parTrans" cxnId="{D356B1A1-06A7-48E0-82D2-6A34F6BD7EE5}">
      <dgm:prSet/>
      <dgm:spPr/>
      <dgm:t>
        <a:bodyPr/>
        <a:lstStyle/>
        <a:p>
          <a:endParaRPr lang="en-US"/>
        </a:p>
      </dgm:t>
    </dgm:pt>
    <dgm:pt modelId="{E463887C-CB62-40E1-9EC3-E5E4FF10C79D}" type="sibTrans" cxnId="{D356B1A1-06A7-48E0-82D2-6A34F6BD7EE5}">
      <dgm:prSet/>
      <dgm:spPr/>
      <dgm:t>
        <a:bodyPr/>
        <a:lstStyle/>
        <a:p>
          <a:endParaRPr lang="en-US"/>
        </a:p>
      </dgm:t>
    </dgm:pt>
    <dgm:pt modelId="{35EB69F3-0459-49EE-9CD3-E4A8CA7B7B72}">
      <dgm:prSet phldr="0"/>
      <dgm:spPr/>
      <dgm:t>
        <a:bodyPr/>
        <a:lstStyle/>
        <a:p>
          <a:pPr rtl="0">
            <a:defRPr b="1"/>
          </a:pPr>
          <a:r>
            <a:rPr lang="en-US" b="1">
              <a:solidFill>
                <a:schemeClr val="tx1"/>
              </a:solidFill>
              <a:latin typeface="Arial"/>
              <a:cs typeface="Arial"/>
            </a:rPr>
            <a:t>1</a:t>
          </a:r>
          <a:r>
            <a:rPr lang="en-US">
              <a:solidFill>
                <a:schemeClr val="tx1"/>
              </a:solidFill>
              <a:latin typeface="Gill Sans MT"/>
              <a:cs typeface="Arial"/>
            </a:rPr>
            <a:t> </a:t>
          </a:r>
          <a:r>
            <a:rPr lang="en-US" u="sng">
              <a:solidFill>
                <a:schemeClr val="tx1"/>
              </a:solidFill>
              <a:latin typeface="Gill Sans MT"/>
              <a:cs typeface="Arial"/>
            </a:rPr>
            <a:t>police</a:t>
          </a:r>
          <a:r>
            <a:rPr lang="en-US" u="none">
              <a:solidFill>
                <a:schemeClr val="tx1"/>
              </a:solidFill>
              <a:latin typeface="Gill Sans MT"/>
              <a:cs typeface="Arial"/>
            </a:rPr>
            <a:t> recruit</a:t>
          </a:r>
          <a:r>
            <a:rPr lang="en-US">
              <a:solidFill>
                <a:schemeClr val="tx1"/>
              </a:solidFill>
            </a:rPr>
            <a:t> who will attend the academy in October</a:t>
          </a:r>
          <a:r>
            <a:rPr lang="en-US" b="0">
              <a:solidFill>
                <a:schemeClr val="tx1"/>
              </a:solidFill>
              <a:latin typeface="Gill Sans MT" panose="020B0502020104020203"/>
            </a:rPr>
            <a:t> (expected April graduation)</a:t>
          </a:r>
        </a:p>
      </dgm:t>
    </dgm:pt>
    <dgm:pt modelId="{0941D37F-8AEF-4919-8845-17CCF3DFBA83}" type="parTrans" cxnId="{E705D50A-3118-408D-B3C8-8B6924DFB961}">
      <dgm:prSet/>
      <dgm:spPr/>
      <dgm:t>
        <a:bodyPr/>
        <a:lstStyle/>
        <a:p>
          <a:endParaRPr lang="en-US"/>
        </a:p>
      </dgm:t>
    </dgm:pt>
    <dgm:pt modelId="{12E1944E-6145-4CBC-A2C0-1F3E535D3EFE}" type="sibTrans" cxnId="{E705D50A-3118-408D-B3C8-8B6924DFB961}">
      <dgm:prSet/>
      <dgm:spPr/>
      <dgm:t>
        <a:bodyPr/>
        <a:lstStyle/>
        <a:p>
          <a:endParaRPr lang="en-US"/>
        </a:p>
      </dgm:t>
    </dgm:pt>
    <dgm:pt modelId="{B43D9F9A-47C0-4213-9EB8-B2C949D50DA8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/>
              </a:solidFill>
              <a:latin typeface="Gill Sans MT"/>
              <a:cs typeface="Calibri"/>
            </a:rPr>
            <a:t>3 new </a:t>
          </a:r>
          <a:r>
            <a:rPr lang="en-US" b="1" u="sng">
              <a:solidFill>
                <a:schemeClr val="tx1"/>
              </a:solidFill>
              <a:latin typeface="Gill Sans MT"/>
              <a:cs typeface="Calibri"/>
            </a:rPr>
            <a:t>dispatchers</a:t>
          </a:r>
          <a:r>
            <a:rPr lang="en-US" b="1" u="none">
              <a:solidFill>
                <a:schemeClr val="tx1"/>
              </a:solidFill>
              <a:latin typeface="Gill Sans MT"/>
              <a:cs typeface="Calibri"/>
            </a:rPr>
            <a:t> </a:t>
          </a:r>
          <a:r>
            <a:rPr lang="en-US" b="1">
              <a:solidFill>
                <a:schemeClr val="tx1"/>
              </a:solidFill>
              <a:latin typeface="Gill Sans MT"/>
              <a:cs typeface="Calibri"/>
            </a:rPr>
            <a:t>on October 1st</a:t>
          </a:r>
          <a:endParaRPr lang="en-US">
            <a:solidFill>
              <a:schemeClr val="tx1"/>
            </a:solidFill>
          </a:endParaRPr>
        </a:p>
      </dgm:t>
    </dgm:pt>
    <dgm:pt modelId="{0CA98EF5-5CE3-42E0-BC1A-2F3AF59F3EC6}" type="parTrans" cxnId="{992F4062-E72D-4D47-A50A-344270526475}">
      <dgm:prSet/>
      <dgm:spPr/>
    </dgm:pt>
    <dgm:pt modelId="{A2A43997-A909-4E59-87D6-EB8BD8EC2343}" type="sibTrans" cxnId="{992F4062-E72D-4D47-A50A-344270526475}">
      <dgm:prSet/>
      <dgm:spPr/>
    </dgm:pt>
    <dgm:pt modelId="{9BA7FAE2-D106-4E3A-B8E2-DBDC1E7F67E3}">
      <dgm:prSet phldr="0"/>
      <dgm:spPr/>
      <dgm:t>
        <a:bodyPr/>
        <a:lstStyle/>
        <a:p>
          <a:pPr rtl="0">
            <a:defRPr b="1"/>
          </a:pPr>
          <a:r>
            <a:rPr lang="en-US" b="1" u="sng">
              <a:solidFill>
                <a:schemeClr val="tx1"/>
              </a:solidFill>
              <a:latin typeface="Gill Sans MT"/>
              <a:cs typeface="Calibri"/>
            </a:rPr>
            <a:t>Parking Enforcement Officer</a:t>
          </a:r>
          <a:r>
            <a:rPr lang="en-US" b="1" u="none">
              <a:solidFill>
                <a:schemeClr val="tx1"/>
              </a:solidFill>
              <a:latin typeface="Gill Sans MT"/>
              <a:cs typeface="Calibri"/>
            </a:rPr>
            <a:t> </a:t>
          </a:r>
          <a:r>
            <a:rPr lang="en-US" b="1">
              <a:solidFill>
                <a:schemeClr val="tx1"/>
              </a:solidFill>
              <a:latin typeface="Gill Sans MT"/>
              <a:cs typeface="Calibri"/>
            </a:rPr>
            <a:t>testing in December</a:t>
          </a:r>
        </a:p>
      </dgm:t>
    </dgm:pt>
    <dgm:pt modelId="{B1D35102-953F-41C3-869A-86B6933943DF}" type="parTrans" cxnId="{BE0FB7B9-4201-4CEA-AE3B-408F86B00364}">
      <dgm:prSet/>
      <dgm:spPr/>
    </dgm:pt>
    <dgm:pt modelId="{52205318-D451-4192-AB03-EA63A16205EA}" type="sibTrans" cxnId="{BE0FB7B9-4201-4CEA-AE3B-408F86B00364}">
      <dgm:prSet/>
      <dgm:spPr/>
    </dgm:pt>
    <dgm:pt modelId="{E4D852FE-A082-4B40-ABB6-4F0655B0F498}">
      <dgm:prSet phldr="0"/>
      <dgm:spPr/>
      <dgm:t>
        <a:bodyPr/>
        <a:lstStyle/>
        <a:p>
          <a:pPr rtl="0">
            <a:defRPr b="1"/>
          </a:pPr>
          <a:r>
            <a:rPr lang="en-US" b="1">
              <a:solidFill>
                <a:schemeClr val="tx1"/>
              </a:solidFill>
              <a:latin typeface="Gill Sans MT"/>
              <a:cs typeface="Calibri"/>
            </a:rPr>
            <a:t>Currently 138 </a:t>
          </a:r>
          <a:r>
            <a:rPr lang="en-US" b="1" u="sng">
              <a:solidFill>
                <a:schemeClr val="tx1"/>
              </a:solidFill>
              <a:latin typeface="Gill Sans MT"/>
              <a:cs typeface="Calibri"/>
            </a:rPr>
            <a:t>Community Service Officer</a:t>
          </a:r>
          <a:r>
            <a:rPr lang="en-US" b="1">
              <a:solidFill>
                <a:schemeClr val="tx1"/>
              </a:solidFill>
              <a:latin typeface="Gill Sans MT"/>
              <a:cs typeface="Calibri"/>
            </a:rPr>
            <a:t> </a:t>
          </a:r>
          <a:r>
            <a:rPr lang="en-US" b="1" u="none">
              <a:solidFill>
                <a:schemeClr val="tx1"/>
              </a:solidFill>
              <a:latin typeface="Gill Sans MT"/>
              <a:cs typeface="Calibri"/>
            </a:rPr>
            <a:t>applicants</a:t>
          </a:r>
          <a:endParaRPr lang="en-US" b="1">
            <a:solidFill>
              <a:schemeClr val="tx1"/>
            </a:solidFill>
            <a:latin typeface="Gill Sans MT"/>
            <a:cs typeface="Calibri"/>
          </a:endParaRPr>
        </a:p>
      </dgm:t>
    </dgm:pt>
    <dgm:pt modelId="{31871B69-1F82-4312-AE40-CD2BEB48D5DB}" type="parTrans" cxnId="{70592495-0763-4329-BF95-F86AFAEFFA0B}">
      <dgm:prSet/>
      <dgm:spPr/>
    </dgm:pt>
    <dgm:pt modelId="{1C3926B3-A03B-4316-AE06-49BCC0B90F4A}" type="sibTrans" cxnId="{70592495-0763-4329-BF95-F86AFAEFFA0B}">
      <dgm:prSet/>
      <dgm:spPr/>
    </dgm:pt>
    <dgm:pt modelId="{B79B9900-B9EB-4085-85E7-FF12EB35688E}" type="pres">
      <dgm:prSet presAssocID="{1397C0C1-2057-414C-AFED-97B692A81FAE}" presName="root" presStyleCnt="0">
        <dgm:presLayoutVars>
          <dgm:chMax/>
          <dgm:chPref/>
          <dgm:animLvl val="lvl"/>
        </dgm:presLayoutVars>
      </dgm:prSet>
      <dgm:spPr/>
    </dgm:pt>
    <dgm:pt modelId="{3A466D63-1B4D-4512-BDA6-1017EC2E8FEC}" type="pres">
      <dgm:prSet presAssocID="{1397C0C1-2057-414C-AFED-97B692A81FAE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11E0D63C-9114-4CF5-9E16-885B10274981}" type="pres">
      <dgm:prSet presAssocID="{1397C0C1-2057-414C-AFED-97B692A81FAE}" presName="nodes" presStyleCnt="0">
        <dgm:presLayoutVars>
          <dgm:chMax/>
          <dgm:chPref/>
          <dgm:animLvl val="lvl"/>
        </dgm:presLayoutVars>
      </dgm:prSet>
      <dgm:spPr/>
    </dgm:pt>
    <dgm:pt modelId="{4DD0A798-C286-4542-9F48-3C35B6EFAD76}" type="pres">
      <dgm:prSet presAssocID="{E4D852FE-A082-4B40-ABB6-4F0655B0F498}" presName="composite" presStyleCnt="0"/>
      <dgm:spPr/>
    </dgm:pt>
    <dgm:pt modelId="{ED2126C7-CF43-4859-B998-6486CAB44AC6}" type="pres">
      <dgm:prSet presAssocID="{E4D852FE-A082-4B40-ABB6-4F0655B0F498}" presName="ConnectorPoint" presStyleLbl="lnNode1" presStyleIdx="0" presStyleCnt="5"/>
      <dgm:spPr>
        <a:gradFill rotWithShape="0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CD406E6-8C9D-4D5B-9CFB-A15405130748}" type="pres">
      <dgm:prSet presAssocID="{E4D852FE-A082-4B40-ABB6-4F0655B0F498}" presName="DropPinPlaceHolder" presStyleCnt="0"/>
      <dgm:spPr/>
    </dgm:pt>
    <dgm:pt modelId="{6C8D86CE-8958-494D-87AF-6A7545FCA56F}" type="pres">
      <dgm:prSet presAssocID="{E4D852FE-A082-4B40-ABB6-4F0655B0F498}" presName="DropPin" presStyleLbl="alignNode1" presStyleIdx="0" presStyleCnt="5"/>
      <dgm:spPr/>
    </dgm:pt>
    <dgm:pt modelId="{1EA47777-1C25-47E2-9AC4-3205BC561AAD}" type="pres">
      <dgm:prSet presAssocID="{E4D852FE-A082-4B40-ABB6-4F0655B0F498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gm:spPr>
    </dgm:pt>
    <dgm:pt modelId="{A4DA88E9-C79A-477E-9CF4-ED97B76CBFAF}" type="pres">
      <dgm:prSet presAssocID="{E4D852FE-A082-4B40-ABB6-4F0655B0F498}" presName="L2TextContainer" presStyleLbl="revTx" presStyleIdx="0" presStyleCnt="10">
        <dgm:presLayoutVars>
          <dgm:bulletEnabled val="1"/>
        </dgm:presLayoutVars>
      </dgm:prSet>
      <dgm:spPr/>
    </dgm:pt>
    <dgm:pt modelId="{82621201-632C-4FC1-914A-8EB5FAD454F1}" type="pres">
      <dgm:prSet presAssocID="{E4D852FE-A082-4B40-ABB6-4F0655B0F49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8B7E821A-4D8F-4215-993C-D3EDFF10655F}" type="pres">
      <dgm:prSet presAssocID="{E4D852FE-A082-4B40-ABB6-4F0655B0F498}" presName="ConnectLine" presStyleLbl="sibTrans1D1" presStyleIdx="0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6FAD817-A626-4A2E-9386-C56E1798D2B9}" type="pres">
      <dgm:prSet presAssocID="{E4D852FE-A082-4B40-ABB6-4F0655B0F498}" presName="EmptyPlaceHolder" presStyleCnt="0"/>
      <dgm:spPr/>
    </dgm:pt>
    <dgm:pt modelId="{A3E6C3B5-E6D3-429A-A4F7-37D562C456A7}" type="pres">
      <dgm:prSet presAssocID="{1C3926B3-A03B-4316-AE06-49BCC0B90F4A}" presName="spaceBetweenRectangles" presStyleCnt="0"/>
      <dgm:spPr/>
    </dgm:pt>
    <dgm:pt modelId="{59411347-D508-4173-8061-D6A58FFB11EF}" type="pres">
      <dgm:prSet presAssocID="{B43D9F9A-47C0-4213-9EB8-B2C949D50DA8}" presName="composite" presStyleCnt="0"/>
      <dgm:spPr/>
    </dgm:pt>
    <dgm:pt modelId="{66C1CC0F-BAE9-4414-83FE-E4A5839735EF}" type="pres">
      <dgm:prSet presAssocID="{B43D9F9A-47C0-4213-9EB8-B2C949D50DA8}" presName="ConnectorPoint" presStyleLbl="lnNode1" presStyleIdx="1" presStyleCnt="5"/>
      <dgm:spPr>
        <a:gradFill rotWithShape="0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AD98F67-B663-40F5-82BA-664DFAC15AB1}" type="pres">
      <dgm:prSet presAssocID="{B43D9F9A-47C0-4213-9EB8-B2C949D50DA8}" presName="DropPinPlaceHolder" presStyleCnt="0"/>
      <dgm:spPr/>
    </dgm:pt>
    <dgm:pt modelId="{31BBB827-881D-4CB4-836A-882A49692B9B}" type="pres">
      <dgm:prSet presAssocID="{B43D9F9A-47C0-4213-9EB8-B2C949D50DA8}" presName="DropPin" presStyleLbl="alignNode1" presStyleIdx="1" presStyleCnt="5"/>
      <dgm:spPr/>
    </dgm:pt>
    <dgm:pt modelId="{22F0138A-132C-4949-AFD4-EB4D03B573E3}" type="pres">
      <dgm:prSet presAssocID="{B43D9F9A-47C0-4213-9EB8-B2C949D50DA8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gm:spPr>
    </dgm:pt>
    <dgm:pt modelId="{CD69AA1F-9306-4A6F-A175-FF4568382148}" type="pres">
      <dgm:prSet presAssocID="{B43D9F9A-47C0-4213-9EB8-B2C949D50DA8}" presName="L2TextContainer" presStyleLbl="revTx" presStyleIdx="2" presStyleCnt="10">
        <dgm:presLayoutVars>
          <dgm:bulletEnabled val="1"/>
        </dgm:presLayoutVars>
      </dgm:prSet>
      <dgm:spPr/>
    </dgm:pt>
    <dgm:pt modelId="{274053C8-135A-4F56-A186-82DA2089749B}" type="pres">
      <dgm:prSet presAssocID="{B43D9F9A-47C0-4213-9EB8-B2C949D50DA8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5859642D-BDD2-46E7-A490-1ED661DA1E62}" type="pres">
      <dgm:prSet presAssocID="{B43D9F9A-47C0-4213-9EB8-B2C949D50DA8}" presName="ConnectLine" presStyleLbl="sibTrans1D1" presStyleIdx="1" presStyleCnt="5"/>
      <dgm:spPr>
        <a:noFill/>
        <a:ln w="12700" cap="flat" cmpd="sng" algn="ctr">
          <a:solidFill>
            <a:schemeClr val="accent2">
              <a:hueOff val="-4140755"/>
              <a:satOff val="18344"/>
              <a:lumOff val="-6746"/>
              <a:alphaOff val="0"/>
            </a:schemeClr>
          </a:solidFill>
          <a:prstDash val="dash"/>
        </a:ln>
        <a:effectLst/>
      </dgm:spPr>
    </dgm:pt>
    <dgm:pt modelId="{5E12BD02-153F-493F-BF60-E248A34E848B}" type="pres">
      <dgm:prSet presAssocID="{B43D9F9A-47C0-4213-9EB8-B2C949D50DA8}" presName="EmptyPlaceHolder" presStyleCnt="0"/>
      <dgm:spPr/>
    </dgm:pt>
    <dgm:pt modelId="{409AB15F-6CC1-46C4-AEAB-90B625D36AFD}" type="pres">
      <dgm:prSet presAssocID="{A2A43997-A909-4E59-87D6-EB8BD8EC2343}" presName="spaceBetweenRectangles" presStyleCnt="0"/>
      <dgm:spPr/>
    </dgm:pt>
    <dgm:pt modelId="{498D518E-F582-445D-B68A-C2A7EA3D2156}" type="pres">
      <dgm:prSet presAssocID="{D05CFBDA-21C9-4475-98C7-65B792B62E88}" presName="composite" presStyleCnt="0"/>
      <dgm:spPr/>
    </dgm:pt>
    <dgm:pt modelId="{89EE0011-AB0A-4A7F-A762-E8064FC0DDD6}" type="pres">
      <dgm:prSet presAssocID="{D05CFBDA-21C9-4475-98C7-65B792B62E88}" presName="ConnectorPoint" presStyleLbl="lnNode1" presStyleIdx="2" presStyleCnt="5"/>
      <dgm:spPr>
        <a:gradFill rotWithShape="0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27E329F-AF80-4205-82CF-9C119972937B}" type="pres">
      <dgm:prSet presAssocID="{D05CFBDA-21C9-4475-98C7-65B792B62E88}" presName="DropPinPlaceHolder" presStyleCnt="0"/>
      <dgm:spPr/>
    </dgm:pt>
    <dgm:pt modelId="{CDF981F1-4E7C-4C60-A735-5ED722C7317B}" type="pres">
      <dgm:prSet presAssocID="{D05CFBDA-21C9-4475-98C7-65B792B62E88}" presName="DropPin" presStyleLbl="alignNode1" presStyleIdx="2" presStyleCnt="5"/>
      <dgm:spPr/>
    </dgm:pt>
    <dgm:pt modelId="{FF7CA063-7107-4AA7-AE0E-E87039350226}" type="pres">
      <dgm:prSet presAssocID="{D05CFBDA-21C9-4475-98C7-65B792B62E88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gm:spPr>
    </dgm:pt>
    <dgm:pt modelId="{FE69DF1D-F0A0-41EF-A67B-D352E5836D6A}" type="pres">
      <dgm:prSet presAssocID="{D05CFBDA-21C9-4475-98C7-65B792B62E88}" presName="L2TextContainer" presStyleLbl="revTx" presStyleIdx="4" presStyleCnt="10">
        <dgm:presLayoutVars>
          <dgm:bulletEnabled val="1"/>
        </dgm:presLayoutVars>
      </dgm:prSet>
      <dgm:spPr/>
    </dgm:pt>
    <dgm:pt modelId="{6C307CBA-096A-47CF-B67F-76169F55C6EC}" type="pres">
      <dgm:prSet presAssocID="{D05CFBDA-21C9-4475-98C7-65B792B62E88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AD048F1F-1453-4476-AE71-519FEAA780CC}" type="pres">
      <dgm:prSet presAssocID="{D05CFBDA-21C9-4475-98C7-65B792B62E88}" presName="ConnectLine" presStyleLbl="sibTrans1D1" presStyleIdx="2" presStyleCnt="5"/>
      <dgm:spPr>
        <a:noFill/>
        <a:ln w="12700" cap="flat" cmpd="sng" algn="ctr">
          <a:solidFill>
            <a:schemeClr val="accent2">
              <a:hueOff val="-2587972"/>
              <a:satOff val="11465"/>
              <a:lumOff val="-4216"/>
              <a:alphaOff val="0"/>
            </a:schemeClr>
          </a:solidFill>
          <a:prstDash val="dash"/>
        </a:ln>
        <a:effectLst/>
      </dgm:spPr>
    </dgm:pt>
    <dgm:pt modelId="{537C5875-8838-459C-9ACA-2B90D6DF5D25}" type="pres">
      <dgm:prSet presAssocID="{D05CFBDA-21C9-4475-98C7-65B792B62E88}" presName="EmptyPlaceHolder" presStyleCnt="0"/>
      <dgm:spPr/>
    </dgm:pt>
    <dgm:pt modelId="{781A4EC5-3133-4ED8-8040-FDEE4250B3B2}" type="pres">
      <dgm:prSet presAssocID="{E463887C-CB62-40E1-9EC3-E5E4FF10C79D}" presName="spaceBetweenRectangles" presStyleCnt="0"/>
      <dgm:spPr/>
    </dgm:pt>
    <dgm:pt modelId="{BF2271C4-96A9-4BAA-AAE1-1E4DAED168F8}" type="pres">
      <dgm:prSet presAssocID="{9BA7FAE2-D106-4E3A-B8E2-DBDC1E7F67E3}" presName="composite" presStyleCnt="0"/>
      <dgm:spPr/>
    </dgm:pt>
    <dgm:pt modelId="{BC9B5582-D69F-4D62-B89E-B777DFD74BEF}" type="pres">
      <dgm:prSet presAssocID="{9BA7FAE2-D106-4E3A-B8E2-DBDC1E7F67E3}" presName="ConnectorPoint" presStyleLbl="lnNode1" presStyleIdx="3" presStyleCnt="5"/>
      <dgm:spPr>
        <a:gradFill rotWithShape="0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DF81989-4D19-4411-A67E-DF6EE234D19B}" type="pres">
      <dgm:prSet presAssocID="{9BA7FAE2-D106-4E3A-B8E2-DBDC1E7F67E3}" presName="DropPinPlaceHolder" presStyleCnt="0"/>
      <dgm:spPr/>
    </dgm:pt>
    <dgm:pt modelId="{D6A9BADB-509F-4A48-98B3-937578DE9941}" type="pres">
      <dgm:prSet presAssocID="{9BA7FAE2-D106-4E3A-B8E2-DBDC1E7F67E3}" presName="DropPin" presStyleLbl="alignNode1" presStyleIdx="3" presStyleCnt="5"/>
      <dgm:spPr/>
    </dgm:pt>
    <dgm:pt modelId="{85186F74-4D58-4E98-BB6E-726C9D1D162F}" type="pres">
      <dgm:prSet presAssocID="{9BA7FAE2-D106-4E3A-B8E2-DBDC1E7F67E3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gm:spPr>
    </dgm:pt>
    <dgm:pt modelId="{D7574FB6-8D9D-4937-88B0-18F0A060EDD5}" type="pres">
      <dgm:prSet presAssocID="{9BA7FAE2-D106-4E3A-B8E2-DBDC1E7F67E3}" presName="L2TextContainer" presStyleLbl="revTx" presStyleIdx="6" presStyleCnt="10">
        <dgm:presLayoutVars>
          <dgm:bulletEnabled val="1"/>
        </dgm:presLayoutVars>
      </dgm:prSet>
      <dgm:spPr/>
    </dgm:pt>
    <dgm:pt modelId="{0EB67575-32D0-42BE-82C5-7B390072596D}" type="pres">
      <dgm:prSet presAssocID="{9BA7FAE2-D106-4E3A-B8E2-DBDC1E7F67E3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EB6F75D6-A896-4656-88C5-AC325F6A4F2C}" type="pres">
      <dgm:prSet presAssocID="{9BA7FAE2-D106-4E3A-B8E2-DBDC1E7F67E3}" presName="ConnectLine" presStyleLbl="sibTrans1D1" presStyleIdx="3" presStyleCnt="5"/>
      <dgm:spPr>
        <a:noFill/>
        <a:ln w="1270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dash"/>
        </a:ln>
        <a:effectLst/>
      </dgm:spPr>
    </dgm:pt>
    <dgm:pt modelId="{E8D2F6FF-D7CB-4335-A73C-A8C1B82652C4}" type="pres">
      <dgm:prSet presAssocID="{9BA7FAE2-D106-4E3A-B8E2-DBDC1E7F67E3}" presName="EmptyPlaceHolder" presStyleCnt="0"/>
      <dgm:spPr/>
    </dgm:pt>
    <dgm:pt modelId="{529716EA-EA25-4C84-BDF2-31F4DDDC6366}" type="pres">
      <dgm:prSet presAssocID="{52205318-D451-4192-AB03-EA63A16205EA}" presName="spaceBetweenRectangles" presStyleCnt="0"/>
      <dgm:spPr/>
    </dgm:pt>
    <dgm:pt modelId="{4CE5DE77-BD9C-4856-854F-28DBABF87872}" type="pres">
      <dgm:prSet presAssocID="{35EB69F3-0459-49EE-9CD3-E4A8CA7B7B72}" presName="composite" presStyleCnt="0"/>
      <dgm:spPr/>
    </dgm:pt>
    <dgm:pt modelId="{3E23EA61-E596-4CCA-811D-C303E0A3CAA6}" type="pres">
      <dgm:prSet presAssocID="{35EB69F3-0459-49EE-9CD3-E4A8CA7B7B72}" presName="ConnectorPoint" presStyleLbl="lnNode1" presStyleIdx="4" presStyleCnt="5"/>
      <dgm:spPr>
        <a:gradFill rotWithShape="0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E568FEB-7D97-4A65-81CE-191D60058C2F}" type="pres">
      <dgm:prSet presAssocID="{35EB69F3-0459-49EE-9CD3-E4A8CA7B7B72}" presName="DropPinPlaceHolder" presStyleCnt="0"/>
      <dgm:spPr/>
    </dgm:pt>
    <dgm:pt modelId="{59503C8A-FF35-4C36-9BEF-F690818D906A}" type="pres">
      <dgm:prSet presAssocID="{35EB69F3-0459-49EE-9CD3-E4A8CA7B7B72}" presName="DropPin" presStyleLbl="alignNode1" presStyleIdx="4" presStyleCnt="5"/>
      <dgm:spPr/>
    </dgm:pt>
    <dgm:pt modelId="{A55CCF12-E8DC-4B68-B28E-CD5E71E14186}" type="pres">
      <dgm:prSet presAssocID="{35EB69F3-0459-49EE-9CD3-E4A8CA7B7B72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gm:spPr>
    </dgm:pt>
    <dgm:pt modelId="{95E7A86C-D050-43C9-B70A-1598DD4700DB}" type="pres">
      <dgm:prSet presAssocID="{35EB69F3-0459-49EE-9CD3-E4A8CA7B7B72}" presName="L2TextContainer" presStyleLbl="revTx" presStyleIdx="8" presStyleCnt="10">
        <dgm:presLayoutVars>
          <dgm:bulletEnabled val="1"/>
        </dgm:presLayoutVars>
      </dgm:prSet>
      <dgm:spPr/>
    </dgm:pt>
    <dgm:pt modelId="{7BA4C805-B0DB-48D7-88F8-DEF097EA6EC4}" type="pres">
      <dgm:prSet presAssocID="{35EB69F3-0459-49EE-9CD3-E4A8CA7B7B72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91B9B76F-3E5A-4634-B007-DCCD929DC328}" type="pres">
      <dgm:prSet presAssocID="{35EB69F3-0459-49EE-9CD3-E4A8CA7B7B72}" presName="ConnectLine" presStyleLbl="sibTrans1D1" presStyleIdx="4" presStyleCnt="5"/>
      <dgm:spPr>
        <a:noFill/>
        <a:ln w="1270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dash"/>
        </a:ln>
        <a:effectLst/>
      </dgm:spPr>
    </dgm:pt>
    <dgm:pt modelId="{1DA15697-E66E-44A1-A5D3-AE19A15764D0}" type="pres">
      <dgm:prSet presAssocID="{35EB69F3-0459-49EE-9CD3-E4A8CA7B7B72}" presName="EmptyPlaceHolder" presStyleCnt="0"/>
      <dgm:spPr/>
    </dgm:pt>
  </dgm:ptLst>
  <dgm:cxnLst>
    <dgm:cxn modelId="{E705D50A-3118-408D-B3C8-8B6924DFB961}" srcId="{1397C0C1-2057-414C-AFED-97B692A81FAE}" destId="{35EB69F3-0459-49EE-9CD3-E4A8CA7B7B72}" srcOrd="4" destOrd="0" parTransId="{0941D37F-8AEF-4919-8845-17CCF3DFBA83}" sibTransId="{12E1944E-6145-4CBC-A2C0-1F3E535D3EFE}"/>
    <dgm:cxn modelId="{FB2E9922-DEB4-46B9-8C8B-214FD1C77533}" type="presOf" srcId="{1397C0C1-2057-414C-AFED-97B692A81FAE}" destId="{B79B9900-B9EB-4085-85E7-FF12EB35688E}" srcOrd="0" destOrd="0" presId="urn:microsoft.com/office/officeart/2017/3/layout/DropPinTimeline"/>
    <dgm:cxn modelId="{60062533-A579-4A21-BAF7-C0A8921BCE40}" type="presOf" srcId="{B43D9F9A-47C0-4213-9EB8-B2C949D50DA8}" destId="{274053C8-135A-4F56-A186-82DA2089749B}" srcOrd="0" destOrd="0" presId="urn:microsoft.com/office/officeart/2017/3/layout/DropPinTimeline"/>
    <dgm:cxn modelId="{992F4062-E72D-4D47-A50A-344270526475}" srcId="{1397C0C1-2057-414C-AFED-97B692A81FAE}" destId="{B43D9F9A-47C0-4213-9EB8-B2C949D50DA8}" srcOrd="1" destOrd="0" parTransId="{0CA98EF5-5CE3-42E0-BC1A-2F3AF59F3EC6}" sibTransId="{A2A43997-A909-4E59-87D6-EB8BD8EC2343}"/>
    <dgm:cxn modelId="{13A42665-4080-4B83-9C21-3CF650DF6530}" type="presOf" srcId="{9BA7FAE2-D106-4E3A-B8E2-DBDC1E7F67E3}" destId="{0EB67575-32D0-42BE-82C5-7B390072596D}" srcOrd="0" destOrd="0" presId="urn:microsoft.com/office/officeart/2017/3/layout/DropPinTimeline"/>
    <dgm:cxn modelId="{AC956873-7A41-4D88-B75F-277180F17061}" type="presOf" srcId="{D05CFBDA-21C9-4475-98C7-65B792B62E88}" destId="{6C307CBA-096A-47CF-B67F-76169F55C6EC}" srcOrd="0" destOrd="0" presId="urn:microsoft.com/office/officeart/2017/3/layout/DropPinTimeline"/>
    <dgm:cxn modelId="{C59D5675-7F9A-4AF2-AD78-67226B661135}" type="presOf" srcId="{E4D852FE-A082-4B40-ABB6-4F0655B0F498}" destId="{82621201-632C-4FC1-914A-8EB5FAD454F1}" srcOrd="0" destOrd="0" presId="urn:microsoft.com/office/officeart/2017/3/layout/DropPinTimeline"/>
    <dgm:cxn modelId="{8DDB6B8A-6474-4581-9500-C6E4FD07BD32}" type="presOf" srcId="{35EB69F3-0459-49EE-9CD3-E4A8CA7B7B72}" destId="{7BA4C805-B0DB-48D7-88F8-DEF097EA6EC4}" srcOrd="0" destOrd="0" presId="urn:microsoft.com/office/officeart/2017/3/layout/DropPinTimeline"/>
    <dgm:cxn modelId="{70592495-0763-4329-BF95-F86AFAEFFA0B}" srcId="{1397C0C1-2057-414C-AFED-97B692A81FAE}" destId="{E4D852FE-A082-4B40-ABB6-4F0655B0F498}" srcOrd="0" destOrd="0" parTransId="{31871B69-1F82-4312-AE40-CD2BEB48D5DB}" sibTransId="{1C3926B3-A03B-4316-AE06-49BCC0B90F4A}"/>
    <dgm:cxn modelId="{D356B1A1-06A7-48E0-82D2-6A34F6BD7EE5}" srcId="{1397C0C1-2057-414C-AFED-97B692A81FAE}" destId="{D05CFBDA-21C9-4475-98C7-65B792B62E88}" srcOrd="2" destOrd="0" parTransId="{18157A07-3A6F-4ACC-A986-AF70B78D4B90}" sibTransId="{E463887C-CB62-40E1-9EC3-E5E4FF10C79D}"/>
    <dgm:cxn modelId="{BE0FB7B9-4201-4CEA-AE3B-408F86B00364}" srcId="{1397C0C1-2057-414C-AFED-97B692A81FAE}" destId="{9BA7FAE2-D106-4E3A-B8E2-DBDC1E7F67E3}" srcOrd="3" destOrd="0" parTransId="{B1D35102-953F-41C3-869A-86B6933943DF}" sibTransId="{52205318-D451-4192-AB03-EA63A16205EA}"/>
    <dgm:cxn modelId="{896D4299-D9A9-4901-843D-DD745DBE76B3}" type="presParOf" srcId="{B79B9900-B9EB-4085-85E7-FF12EB35688E}" destId="{3A466D63-1B4D-4512-BDA6-1017EC2E8FEC}" srcOrd="0" destOrd="0" presId="urn:microsoft.com/office/officeart/2017/3/layout/DropPinTimeline"/>
    <dgm:cxn modelId="{D90E9A0C-EA14-4728-8DE7-25F7FA335311}" type="presParOf" srcId="{B79B9900-B9EB-4085-85E7-FF12EB35688E}" destId="{11E0D63C-9114-4CF5-9E16-885B10274981}" srcOrd="1" destOrd="0" presId="urn:microsoft.com/office/officeart/2017/3/layout/DropPinTimeline"/>
    <dgm:cxn modelId="{801770CA-8A6D-44D2-AE47-A18609DBA5DF}" type="presParOf" srcId="{11E0D63C-9114-4CF5-9E16-885B10274981}" destId="{4DD0A798-C286-4542-9F48-3C35B6EFAD76}" srcOrd="0" destOrd="0" presId="urn:microsoft.com/office/officeart/2017/3/layout/DropPinTimeline"/>
    <dgm:cxn modelId="{1EE8091B-84AB-41B0-BDA1-BD0D25BE63F1}" type="presParOf" srcId="{4DD0A798-C286-4542-9F48-3C35B6EFAD76}" destId="{ED2126C7-CF43-4859-B998-6486CAB44AC6}" srcOrd="0" destOrd="0" presId="urn:microsoft.com/office/officeart/2017/3/layout/DropPinTimeline"/>
    <dgm:cxn modelId="{1ED47FBB-2C1B-4662-8A08-FC016EB26C26}" type="presParOf" srcId="{4DD0A798-C286-4542-9F48-3C35B6EFAD76}" destId="{9CD406E6-8C9D-4D5B-9CFB-A15405130748}" srcOrd="1" destOrd="0" presId="urn:microsoft.com/office/officeart/2017/3/layout/DropPinTimeline"/>
    <dgm:cxn modelId="{6274B82C-7D7C-4412-9774-2F1E8131A3A5}" type="presParOf" srcId="{9CD406E6-8C9D-4D5B-9CFB-A15405130748}" destId="{6C8D86CE-8958-494D-87AF-6A7545FCA56F}" srcOrd="0" destOrd="0" presId="urn:microsoft.com/office/officeart/2017/3/layout/DropPinTimeline"/>
    <dgm:cxn modelId="{49E426B2-A549-4BAB-99E0-1B7C264F1DEA}" type="presParOf" srcId="{9CD406E6-8C9D-4D5B-9CFB-A15405130748}" destId="{1EA47777-1C25-47E2-9AC4-3205BC561AAD}" srcOrd="1" destOrd="0" presId="urn:microsoft.com/office/officeart/2017/3/layout/DropPinTimeline"/>
    <dgm:cxn modelId="{6F86A07A-9BD4-4987-9E39-05BE53AB2D48}" type="presParOf" srcId="{4DD0A798-C286-4542-9F48-3C35B6EFAD76}" destId="{A4DA88E9-C79A-477E-9CF4-ED97B76CBFAF}" srcOrd="2" destOrd="0" presId="urn:microsoft.com/office/officeart/2017/3/layout/DropPinTimeline"/>
    <dgm:cxn modelId="{48698C10-2486-4A7F-8807-076DB4C82818}" type="presParOf" srcId="{4DD0A798-C286-4542-9F48-3C35B6EFAD76}" destId="{82621201-632C-4FC1-914A-8EB5FAD454F1}" srcOrd="3" destOrd="0" presId="urn:microsoft.com/office/officeart/2017/3/layout/DropPinTimeline"/>
    <dgm:cxn modelId="{0C501862-2826-4C10-9E47-F0D3D0D47218}" type="presParOf" srcId="{4DD0A798-C286-4542-9F48-3C35B6EFAD76}" destId="{8B7E821A-4D8F-4215-993C-D3EDFF10655F}" srcOrd="4" destOrd="0" presId="urn:microsoft.com/office/officeart/2017/3/layout/DropPinTimeline"/>
    <dgm:cxn modelId="{61334095-6D7F-4850-A40D-30E5C83579BD}" type="presParOf" srcId="{4DD0A798-C286-4542-9F48-3C35B6EFAD76}" destId="{C6FAD817-A626-4A2E-9386-C56E1798D2B9}" srcOrd="5" destOrd="0" presId="urn:microsoft.com/office/officeart/2017/3/layout/DropPinTimeline"/>
    <dgm:cxn modelId="{01DEC253-7CDD-4573-BE8E-5A4EDAD80282}" type="presParOf" srcId="{11E0D63C-9114-4CF5-9E16-885B10274981}" destId="{A3E6C3B5-E6D3-429A-A4F7-37D562C456A7}" srcOrd="1" destOrd="0" presId="urn:microsoft.com/office/officeart/2017/3/layout/DropPinTimeline"/>
    <dgm:cxn modelId="{82F5BA6C-E2E0-4FA6-A02A-B641CE2DBD11}" type="presParOf" srcId="{11E0D63C-9114-4CF5-9E16-885B10274981}" destId="{59411347-D508-4173-8061-D6A58FFB11EF}" srcOrd="2" destOrd="0" presId="urn:microsoft.com/office/officeart/2017/3/layout/DropPinTimeline"/>
    <dgm:cxn modelId="{E6147CBF-0B77-41BC-B113-805BE51CDF0F}" type="presParOf" srcId="{59411347-D508-4173-8061-D6A58FFB11EF}" destId="{66C1CC0F-BAE9-4414-83FE-E4A5839735EF}" srcOrd="0" destOrd="0" presId="urn:microsoft.com/office/officeart/2017/3/layout/DropPinTimeline"/>
    <dgm:cxn modelId="{2B852F8B-8444-4B26-B8AB-D55DD9E0D5D9}" type="presParOf" srcId="{59411347-D508-4173-8061-D6A58FFB11EF}" destId="{DAD98F67-B663-40F5-82BA-664DFAC15AB1}" srcOrd="1" destOrd="0" presId="urn:microsoft.com/office/officeart/2017/3/layout/DropPinTimeline"/>
    <dgm:cxn modelId="{EE86A045-49FC-488D-9815-E028D78A390B}" type="presParOf" srcId="{DAD98F67-B663-40F5-82BA-664DFAC15AB1}" destId="{31BBB827-881D-4CB4-836A-882A49692B9B}" srcOrd="0" destOrd="0" presId="urn:microsoft.com/office/officeart/2017/3/layout/DropPinTimeline"/>
    <dgm:cxn modelId="{9468081F-2435-44E8-AED2-97538E57136B}" type="presParOf" srcId="{DAD98F67-B663-40F5-82BA-664DFAC15AB1}" destId="{22F0138A-132C-4949-AFD4-EB4D03B573E3}" srcOrd="1" destOrd="0" presId="urn:microsoft.com/office/officeart/2017/3/layout/DropPinTimeline"/>
    <dgm:cxn modelId="{9162F69D-4C24-4BD5-9F59-061B03530AAA}" type="presParOf" srcId="{59411347-D508-4173-8061-D6A58FFB11EF}" destId="{CD69AA1F-9306-4A6F-A175-FF4568382148}" srcOrd="2" destOrd="0" presId="urn:microsoft.com/office/officeart/2017/3/layout/DropPinTimeline"/>
    <dgm:cxn modelId="{9DC207FC-A96D-41B5-A161-D71C3BA8470B}" type="presParOf" srcId="{59411347-D508-4173-8061-D6A58FFB11EF}" destId="{274053C8-135A-4F56-A186-82DA2089749B}" srcOrd="3" destOrd="0" presId="urn:microsoft.com/office/officeart/2017/3/layout/DropPinTimeline"/>
    <dgm:cxn modelId="{49F7158E-06EA-4E62-85AF-324ED72FB2B0}" type="presParOf" srcId="{59411347-D508-4173-8061-D6A58FFB11EF}" destId="{5859642D-BDD2-46E7-A490-1ED661DA1E62}" srcOrd="4" destOrd="0" presId="urn:microsoft.com/office/officeart/2017/3/layout/DropPinTimeline"/>
    <dgm:cxn modelId="{BDD00B8F-3311-4495-9B05-7DC9A88AB80F}" type="presParOf" srcId="{59411347-D508-4173-8061-D6A58FFB11EF}" destId="{5E12BD02-153F-493F-BF60-E248A34E848B}" srcOrd="5" destOrd="0" presId="urn:microsoft.com/office/officeart/2017/3/layout/DropPinTimeline"/>
    <dgm:cxn modelId="{C86C5C41-5C12-4DB5-9777-D3208BB4B9BA}" type="presParOf" srcId="{11E0D63C-9114-4CF5-9E16-885B10274981}" destId="{409AB15F-6CC1-46C4-AEAB-90B625D36AFD}" srcOrd="3" destOrd="0" presId="urn:microsoft.com/office/officeart/2017/3/layout/DropPinTimeline"/>
    <dgm:cxn modelId="{00BDA70A-2678-48FD-A050-AC68B88C28D0}" type="presParOf" srcId="{11E0D63C-9114-4CF5-9E16-885B10274981}" destId="{498D518E-F582-445D-B68A-C2A7EA3D2156}" srcOrd="4" destOrd="0" presId="urn:microsoft.com/office/officeart/2017/3/layout/DropPinTimeline"/>
    <dgm:cxn modelId="{2DD26547-B39C-4C69-9270-8B23802098A9}" type="presParOf" srcId="{498D518E-F582-445D-B68A-C2A7EA3D2156}" destId="{89EE0011-AB0A-4A7F-A762-E8064FC0DDD6}" srcOrd="0" destOrd="0" presId="urn:microsoft.com/office/officeart/2017/3/layout/DropPinTimeline"/>
    <dgm:cxn modelId="{0B789FC8-96A0-4FEB-BD38-D3750B0354B0}" type="presParOf" srcId="{498D518E-F582-445D-B68A-C2A7EA3D2156}" destId="{827E329F-AF80-4205-82CF-9C119972937B}" srcOrd="1" destOrd="0" presId="urn:microsoft.com/office/officeart/2017/3/layout/DropPinTimeline"/>
    <dgm:cxn modelId="{42D20258-E9B3-4432-93F2-5E8468FD1A42}" type="presParOf" srcId="{827E329F-AF80-4205-82CF-9C119972937B}" destId="{CDF981F1-4E7C-4C60-A735-5ED722C7317B}" srcOrd="0" destOrd="0" presId="urn:microsoft.com/office/officeart/2017/3/layout/DropPinTimeline"/>
    <dgm:cxn modelId="{B684038B-64C5-427D-BE10-CCF5646CD59B}" type="presParOf" srcId="{827E329F-AF80-4205-82CF-9C119972937B}" destId="{FF7CA063-7107-4AA7-AE0E-E87039350226}" srcOrd="1" destOrd="0" presId="urn:microsoft.com/office/officeart/2017/3/layout/DropPinTimeline"/>
    <dgm:cxn modelId="{B40E38E1-AE24-40AC-9B7E-B656506D4416}" type="presParOf" srcId="{498D518E-F582-445D-B68A-C2A7EA3D2156}" destId="{FE69DF1D-F0A0-41EF-A67B-D352E5836D6A}" srcOrd="2" destOrd="0" presId="urn:microsoft.com/office/officeart/2017/3/layout/DropPinTimeline"/>
    <dgm:cxn modelId="{3E8A1158-12DC-4A7C-A65A-2DAEAB560482}" type="presParOf" srcId="{498D518E-F582-445D-B68A-C2A7EA3D2156}" destId="{6C307CBA-096A-47CF-B67F-76169F55C6EC}" srcOrd="3" destOrd="0" presId="urn:microsoft.com/office/officeart/2017/3/layout/DropPinTimeline"/>
    <dgm:cxn modelId="{5F4E44F5-1595-4E88-995E-F46D188E3084}" type="presParOf" srcId="{498D518E-F582-445D-B68A-C2A7EA3D2156}" destId="{AD048F1F-1453-4476-AE71-519FEAA780CC}" srcOrd="4" destOrd="0" presId="urn:microsoft.com/office/officeart/2017/3/layout/DropPinTimeline"/>
    <dgm:cxn modelId="{97C22CF9-46A6-4E4C-B14C-22D8E21AC4BF}" type="presParOf" srcId="{498D518E-F582-445D-B68A-C2A7EA3D2156}" destId="{537C5875-8838-459C-9ACA-2B90D6DF5D25}" srcOrd="5" destOrd="0" presId="urn:microsoft.com/office/officeart/2017/3/layout/DropPinTimeline"/>
    <dgm:cxn modelId="{7DBE90EB-0837-4DEE-96F7-C7946CFF4B23}" type="presParOf" srcId="{11E0D63C-9114-4CF5-9E16-885B10274981}" destId="{781A4EC5-3133-4ED8-8040-FDEE4250B3B2}" srcOrd="5" destOrd="0" presId="urn:microsoft.com/office/officeart/2017/3/layout/DropPinTimeline"/>
    <dgm:cxn modelId="{EC8E08DA-1C5C-4407-942C-F519B5F30844}" type="presParOf" srcId="{11E0D63C-9114-4CF5-9E16-885B10274981}" destId="{BF2271C4-96A9-4BAA-AAE1-1E4DAED168F8}" srcOrd="6" destOrd="0" presId="urn:microsoft.com/office/officeart/2017/3/layout/DropPinTimeline"/>
    <dgm:cxn modelId="{3EC3382B-3227-4E47-8969-1F0F04C6684A}" type="presParOf" srcId="{BF2271C4-96A9-4BAA-AAE1-1E4DAED168F8}" destId="{BC9B5582-D69F-4D62-B89E-B777DFD74BEF}" srcOrd="0" destOrd="0" presId="urn:microsoft.com/office/officeart/2017/3/layout/DropPinTimeline"/>
    <dgm:cxn modelId="{92ED3538-9B99-4B65-BC3C-2FE42A54E9CA}" type="presParOf" srcId="{BF2271C4-96A9-4BAA-AAE1-1E4DAED168F8}" destId="{2DF81989-4D19-4411-A67E-DF6EE234D19B}" srcOrd="1" destOrd="0" presId="urn:microsoft.com/office/officeart/2017/3/layout/DropPinTimeline"/>
    <dgm:cxn modelId="{C3A43599-4DD5-4BBC-88CC-323CC8D6DF2E}" type="presParOf" srcId="{2DF81989-4D19-4411-A67E-DF6EE234D19B}" destId="{D6A9BADB-509F-4A48-98B3-937578DE9941}" srcOrd="0" destOrd="0" presId="urn:microsoft.com/office/officeart/2017/3/layout/DropPinTimeline"/>
    <dgm:cxn modelId="{B82228A1-F2D2-4034-A72A-58EBFEAFA215}" type="presParOf" srcId="{2DF81989-4D19-4411-A67E-DF6EE234D19B}" destId="{85186F74-4D58-4E98-BB6E-726C9D1D162F}" srcOrd="1" destOrd="0" presId="urn:microsoft.com/office/officeart/2017/3/layout/DropPinTimeline"/>
    <dgm:cxn modelId="{52814270-DC8B-4AA2-9145-637EF4EDA8D5}" type="presParOf" srcId="{BF2271C4-96A9-4BAA-AAE1-1E4DAED168F8}" destId="{D7574FB6-8D9D-4937-88B0-18F0A060EDD5}" srcOrd="2" destOrd="0" presId="urn:microsoft.com/office/officeart/2017/3/layout/DropPinTimeline"/>
    <dgm:cxn modelId="{D0A37A82-BC3A-4FC2-B3BC-F0B9D97B2B2D}" type="presParOf" srcId="{BF2271C4-96A9-4BAA-AAE1-1E4DAED168F8}" destId="{0EB67575-32D0-42BE-82C5-7B390072596D}" srcOrd="3" destOrd="0" presId="urn:microsoft.com/office/officeart/2017/3/layout/DropPinTimeline"/>
    <dgm:cxn modelId="{AD0E3AD6-8534-4C01-BF3E-79D7170BE22B}" type="presParOf" srcId="{BF2271C4-96A9-4BAA-AAE1-1E4DAED168F8}" destId="{EB6F75D6-A896-4656-88C5-AC325F6A4F2C}" srcOrd="4" destOrd="0" presId="urn:microsoft.com/office/officeart/2017/3/layout/DropPinTimeline"/>
    <dgm:cxn modelId="{89EB0636-E7E5-4C17-ACDD-85BC36365621}" type="presParOf" srcId="{BF2271C4-96A9-4BAA-AAE1-1E4DAED168F8}" destId="{E8D2F6FF-D7CB-4335-A73C-A8C1B82652C4}" srcOrd="5" destOrd="0" presId="urn:microsoft.com/office/officeart/2017/3/layout/DropPinTimeline"/>
    <dgm:cxn modelId="{7D275833-5D73-4B3F-B047-764D1BD16F5E}" type="presParOf" srcId="{11E0D63C-9114-4CF5-9E16-885B10274981}" destId="{529716EA-EA25-4C84-BDF2-31F4DDDC6366}" srcOrd="7" destOrd="0" presId="urn:microsoft.com/office/officeart/2017/3/layout/DropPinTimeline"/>
    <dgm:cxn modelId="{873F3878-4E9D-43BB-8F5D-274335569F38}" type="presParOf" srcId="{11E0D63C-9114-4CF5-9E16-885B10274981}" destId="{4CE5DE77-BD9C-4856-854F-28DBABF87872}" srcOrd="8" destOrd="0" presId="urn:microsoft.com/office/officeart/2017/3/layout/DropPinTimeline"/>
    <dgm:cxn modelId="{09D53CC0-DD1C-4DB8-BA5B-8EB628E04614}" type="presParOf" srcId="{4CE5DE77-BD9C-4856-854F-28DBABF87872}" destId="{3E23EA61-E596-4CCA-811D-C303E0A3CAA6}" srcOrd="0" destOrd="0" presId="urn:microsoft.com/office/officeart/2017/3/layout/DropPinTimeline"/>
    <dgm:cxn modelId="{2CEE48B8-1C06-444C-88BC-E93BC7E8185F}" type="presParOf" srcId="{4CE5DE77-BD9C-4856-854F-28DBABF87872}" destId="{BE568FEB-7D97-4A65-81CE-191D60058C2F}" srcOrd="1" destOrd="0" presId="urn:microsoft.com/office/officeart/2017/3/layout/DropPinTimeline"/>
    <dgm:cxn modelId="{68ED09BA-8FDE-435F-A9E6-FEA3876FED0D}" type="presParOf" srcId="{BE568FEB-7D97-4A65-81CE-191D60058C2F}" destId="{59503C8A-FF35-4C36-9BEF-F690818D906A}" srcOrd="0" destOrd="0" presId="urn:microsoft.com/office/officeart/2017/3/layout/DropPinTimeline"/>
    <dgm:cxn modelId="{5AA4EF36-A6EA-44F7-9794-1B5EE3F32782}" type="presParOf" srcId="{BE568FEB-7D97-4A65-81CE-191D60058C2F}" destId="{A55CCF12-E8DC-4B68-B28E-CD5E71E14186}" srcOrd="1" destOrd="0" presId="urn:microsoft.com/office/officeart/2017/3/layout/DropPinTimeline"/>
    <dgm:cxn modelId="{89E5293C-93DE-40AE-ACDC-DA7970A2BE6B}" type="presParOf" srcId="{4CE5DE77-BD9C-4856-854F-28DBABF87872}" destId="{95E7A86C-D050-43C9-B70A-1598DD4700DB}" srcOrd="2" destOrd="0" presId="urn:microsoft.com/office/officeart/2017/3/layout/DropPinTimeline"/>
    <dgm:cxn modelId="{2B2E85EB-B5BD-41E9-B06D-E26CC5C9EAF1}" type="presParOf" srcId="{4CE5DE77-BD9C-4856-854F-28DBABF87872}" destId="{7BA4C805-B0DB-48D7-88F8-DEF097EA6EC4}" srcOrd="3" destOrd="0" presId="urn:microsoft.com/office/officeart/2017/3/layout/DropPinTimeline"/>
    <dgm:cxn modelId="{DE0CC433-45CF-4943-9490-2D70EFBEBAE8}" type="presParOf" srcId="{4CE5DE77-BD9C-4856-854F-28DBABF87872}" destId="{91B9B76F-3E5A-4634-B007-DCCD929DC328}" srcOrd="4" destOrd="0" presId="urn:microsoft.com/office/officeart/2017/3/layout/DropPinTimeline"/>
    <dgm:cxn modelId="{785F6FF9-9986-4452-9864-A2638A63FBB9}" type="presParOf" srcId="{4CE5DE77-BD9C-4856-854F-28DBABF87872}" destId="{1DA15697-E66E-44A1-A5D3-AE19A15764D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97C0C1-2057-414C-AFED-97B692A81FAE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4709B0-E355-4FDC-8B5B-E22DE2AB1125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Recruitment and Retention Incentive Program</a:t>
          </a:r>
        </a:p>
      </dgm:t>
    </dgm:pt>
    <dgm:pt modelId="{E90B9637-4D5C-4EA5-9144-364E971D7188}" type="parTrans" cxnId="{2FB21554-F420-4ABC-9EB8-D6BE87252ABD}">
      <dgm:prSet/>
      <dgm:spPr/>
      <dgm:t>
        <a:bodyPr/>
        <a:lstStyle/>
        <a:p>
          <a:endParaRPr lang="en-US"/>
        </a:p>
      </dgm:t>
    </dgm:pt>
    <dgm:pt modelId="{3811E6D2-0161-4E3D-9CA0-3370532EAC34}" type="sibTrans" cxnId="{2FB21554-F420-4ABC-9EB8-D6BE87252ABD}">
      <dgm:prSet/>
      <dgm:spPr/>
      <dgm:t>
        <a:bodyPr/>
        <a:lstStyle/>
        <a:p>
          <a:endParaRPr lang="en-US"/>
        </a:p>
      </dgm:t>
    </dgm:pt>
    <dgm:pt modelId="{E74BDBB4-D740-4E74-8D51-776357FB2BA0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Recruiting events</a:t>
          </a:r>
        </a:p>
      </dgm:t>
    </dgm:pt>
    <dgm:pt modelId="{FE179DAE-400E-4F25-8622-43AC37EB5B2C}" type="parTrans" cxnId="{D2A41F0B-08D2-4E32-86DE-98639F7789B4}">
      <dgm:prSet/>
      <dgm:spPr/>
      <dgm:t>
        <a:bodyPr/>
        <a:lstStyle/>
        <a:p>
          <a:endParaRPr lang="en-US"/>
        </a:p>
      </dgm:t>
    </dgm:pt>
    <dgm:pt modelId="{2A153809-8C23-4F97-834F-7644F0A4ED3B}" type="sibTrans" cxnId="{D2A41F0B-08D2-4E32-86DE-98639F7789B4}">
      <dgm:prSet/>
      <dgm:spPr/>
      <dgm:t>
        <a:bodyPr/>
        <a:lstStyle/>
        <a:p>
          <a:endParaRPr lang="en-US"/>
        </a:p>
      </dgm:t>
    </dgm:pt>
    <dgm:pt modelId="{3FC7855B-C3B4-4152-9152-65A762D652BA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Epic - recruitment content</a:t>
          </a:r>
          <a:endParaRPr lang="en-US"/>
        </a:p>
      </dgm:t>
    </dgm:pt>
    <dgm:pt modelId="{52FFC2F8-4CB0-426D-872E-97F0382F7DD3}" type="parTrans" cxnId="{C24E7A6D-58CA-4963-93AE-2F715D4C0276}">
      <dgm:prSet/>
      <dgm:spPr/>
    </dgm:pt>
    <dgm:pt modelId="{50AD9B5A-3CF8-406C-B85B-90898C5621CE}" type="sibTrans" cxnId="{C24E7A6D-58CA-4963-93AE-2F715D4C0276}">
      <dgm:prSet/>
      <dgm:spPr/>
      <dgm:t>
        <a:bodyPr/>
        <a:lstStyle/>
        <a:p>
          <a:endParaRPr lang="en-US"/>
        </a:p>
      </dgm:t>
    </dgm:pt>
    <dgm:pt modelId="{A0C3A5C4-047B-4B9D-ACE9-3B09843E2EBF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Growing recruitment team</a:t>
          </a:r>
        </a:p>
      </dgm:t>
    </dgm:pt>
    <dgm:pt modelId="{076548AA-4E42-414A-A5E9-5413EE85AD96}" type="parTrans" cxnId="{6017323C-035F-4053-8C48-D934D5A384A4}">
      <dgm:prSet/>
      <dgm:spPr/>
    </dgm:pt>
    <dgm:pt modelId="{FA400DC0-DF25-43C0-B07A-EFD926B52BCA}" type="sibTrans" cxnId="{6017323C-035F-4053-8C48-D934D5A384A4}">
      <dgm:prSet/>
      <dgm:spPr/>
      <dgm:t>
        <a:bodyPr/>
        <a:lstStyle/>
        <a:p>
          <a:endParaRPr lang="en-US"/>
        </a:p>
      </dgm:t>
    </dgm:pt>
    <dgm:pt modelId="{56A0A552-78C5-497A-A364-A95AEDA38CF1}" type="pres">
      <dgm:prSet presAssocID="{1397C0C1-2057-414C-AFED-97B692A81FAE}" presName="cycle" presStyleCnt="0">
        <dgm:presLayoutVars>
          <dgm:dir/>
          <dgm:resizeHandles val="exact"/>
        </dgm:presLayoutVars>
      </dgm:prSet>
      <dgm:spPr/>
    </dgm:pt>
    <dgm:pt modelId="{0C0463A3-D66A-40DF-A72F-A7F93998EB1E}" type="pres">
      <dgm:prSet presAssocID="{594709B0-E355-4FDC-8B5B-E22DE2AB1125}" presName="node" presStyleLbl="node1" presStyleIdx="0" presStyleCnt="4">
        <dgm:presLayoutVars>
          <dgm:bulletEnabled val="1"/>
        </dgm:presLayoutVars>
      </dgm:prSet>
      <dgm:spPr/>
    </dgm:pt>
    <dgm:pt modelId="{A0EFC042-BDC5-48C7-B64A-4ECC18A5029F}" type="pres">
      <dgm:prSet presAssocID="{594709B0-E355-4FDC-8B5B-E22DE2AB1125}" presName="spNode" presStyleCnt="0"/>
      <dgm:spPr/>
    </dgm:pt>
    <dgm:pt modelId="{3C0335D2-DCAE-4795-8AF1-28E6D7F554C0}" type="pres">
      <dgm:prSet presAssocID="{3811E6D2-0161-4E3D-9CA0-3370532EAC34}" presName="sibTrans" presStyleLbl="sibTrans1D1" presStyleIdx="0" presStyleCnt="4"/>
      <dgm:spPr/>
    </dgm:pt>
    <dgm:pt modelId="{18AB7DFC-E72C-4913-8C75-E4663CF821D4}" type="pres">
      <dgm:prSet presAssocID="{E74BDBB4-D740-4E74-8D51-776357FB2BA0}" presName="node" presStyleLbl="node1" presStyleIdx="1" presStyleCnt="4">
        <dgm:presLayoutVars>
          <dgm:bulletEnabled val="1"/>
        </dgm:presLayoutVars>
      </dgm:prSet>
      <dgm:spPr/>
    </dgm:pt>
    <dgm:pt modelId="{D27958C3-CDFC-408F-913C-A7151D826A48}" type="pres">
      <dgm:prSet presAssocID="{E74BDBB4-D740-4E74-8D51-776357FB2BA0}" presName="spNode" presStyleCnt="0"/>
      <dgm:spPr/>
    </dgm:pt>
    <dgm:pt modelId="{08C20732-350F-4055-BA9D-7BFBF6312399}" type="pres">
      <dgm:prSet presAssocID="{2A153809-8C23-4F97-834F-7644F0A4ED3B}" presName="sibTrans" presStyleLbl="sibTrans1D1" presStyleIdx="1" presStyleCnt="4"/>
      <dgm:spPr/>
    </dgm:pt>
    <dgm:pt modelId="{861D0B5C-6664-4744-A7A7-19477210D57E}" type="pres">
      <dgm:prSet presAssocID="{3FC7855B-C3B4-4152-9152-65A762D652BA}" presName="node" presStyleLbl="node1" presStyleIdx="2" presStyleCnt="4">
        <dgm:presLayoutVars>
          <dgm:bulletEnabled val="1"/>
        </dgm:presLayoutVars>
      </dgm:prSet>
      <dgm:spPr/>
    </dgm:pt>
    <dgm:pt modelId="{75B1BCD2-7545-42D9-948E-515B782CC1D3}" type="pres">
      <dgm:prSet presAssocID="{3FC7855B-C3B4-4152-9152-65A762D652BA}" presName="spNode" presStyleCnt="0"/>
      <dgm:spPr/>
    </dgm:pt>
    <dgm:pt modelId="{B24AC316-EE1E-40C7-837A-1B5523173EDA}" type="pres">
      <dgm:prSet presAssocID="{50AD9B5A-3CF8-406C-B85B-90898C5621CE}" presName="sibTrans" presStyleLbl="sibTrans1D1" presStyleIdx="2" presStyleCnt="4"/>
      <dgm:spPr/>
    </dgm:pt>
    <dgm:pt modelId="{6DFB14AB-01B9-4241-8D9A-F1F5B801AB28}" type="pres">
      <dgm:prSet presAssocID="{A0C3A5C4-047B-4B9D-ACE9-3B09843E2EBF}" presName="node" presStyleLbl="node1" presStyleIdx="3" presStyleCnt="4">
        <dgm:presLayoutVars>
          <dgm:bulletEnabled val="1"/>
        </dgm:presLayoutVars>
      </dgm:prSet>
      <dgm:spPr/>
    </dgm:pt>
    <dgm:pt modelId="{71E280B7-F551-4B3F-81B8-2DA4FAF8EAE2}" type="pres">
      <dgm:prSet presAssocID="{A0C3A5C4-047B-4B9D-ACE9-3B09843E2EBF}" presName="spNode" presStyleCnt="0"/>
      <dgm:spPr/>
    </dgm:pt>
    <dgm:pt modelId="{40DBD837-F80B-49D5-A14E-F254DFA171F5}" type="pres">
      <dgm:prSet presAssocID="{FA400DC0-DF25-43C0-B07A-EFD926B52BCA}" presName="sibTrans" presStyleLbl="sibTrans1D1" presStyleIdx="3" presStyleCnt="4"/>
      <dgm:spPr/>
    </dgm:pt>
  </dgm:ptLst>
  <dgm:cxnLst>
    <dgm:cxn modelId="{D2A41F0B-08D2-4E32-86DE-98639F7789B4}" srcId="{1397C0C1-2057-414C-AFED-97B692A81FAE}" destId="{E74BDBB4-D740-4E74-8D51-776357FB2BA0}" srcOrd="1" destOrd="0" parTransId="{FE179DAE-400E-4F25-8622-43AC37EB5B2C}" sibTransId="{2A153809-8C23-4F97-834F-7644F0A4ED3B}"/>
    <dgm:cxn modelId="{D3D5F127-D523-49EF-A533-D8D63C2CA02D}" type="presOf" srcId="{594709B0-E355-4FDC-8B5B-E22DE2AB1125}" destId="{0C0463A3-D66A-40DF-A72F-A7F93998EB1E}" srcOrd="0" destOrd="0" presId="urn:microsoft.com/office/officeart/2005/8/layout/cycle6"/>
    <dgm:cxn modelId="{6017323C-035F-4053-8C48-D934D5A384A4}" srcId="{1397C0C1-2057-414C-AFED-97B692A81FAE}" destId="{A0C3A5C4-047B-4B9D-ACE9-3B09843E2EBF}" srcOrd="3" destOrd="0" parTransId="{076548AA-4E42-414A-A5E9-5413EE85AD96}" sibTransId="{FA400DC0-DF25-43C0-B07A-EFD926B52BCA}"/>
    <dgm:cxn modelId="{C6364B5B-54DD-496D-B61E-E0284FD6F65B}" type="presOf" srcId="{3FC7855B-C3B4-4152-9152-65A762D652BA}" destId="{861D0B5C-6664-4744-A7A7-19477210D57E}" srcOrd="0" destOrd="0" presId="urn:microsoft.com/office/officeart/2005/8/layout/cycle6"/>
    <dgm:cxn modelId="{C24E7A6D-58CA-4963-93AE-2F715D4C0276}" srcId="{1397C0C1-2057-414C-AFED-97B692A81FAE}" destId="{3FC7855B-C3B4-4152-9152-65A762D652BA}" srcOrd="2" destOrd="0" parTransId="{52FFC2F8-4CB0-426D-872E-97F0382F7DD3}" sibTransId="{50AD9B5A-3CF8-406C-B85B-90898C5621CE}"/>
    <dgm:cxn modelId="{2FB21554-F420-4ABC-9EB8-D6BE87252ABD}" srcId="{1397C0C1-2057-414C-AFED-97B692A81FAE}" destId="{594709B0-E355-4FDC-8B5B-E22DE2AB1125}" srcOrd="0" destOrd="0" parTransId="{E90B9637-4D5C-4EA5-9144-364E971D7188}" sibTransId="{3811E6D2-0161-4E3D-9CA0-3370532EAC34}"/>
    <dgm:cxn modelId="{CF776358-CC99-4019-967E-17F9F3D1313F}" type="presOf" srcId="{A0C3A5C4-047B-4B9D-ACE9-3B09843E2EBF}" destId="{6DFB14AB-01B9-4241-8D9A-F1F5B801AB28}" srcOrd="0" destOrd="0" presId="urn:microsoft.com/office/officeart/2005/8/layout/cycle6"/>
    <dgm:cxn modelId="{D9F15B9A-0430-4C67-9ECE-9B49C5BF4850}" type="presOf" srcId="{3811E6D2-0161-4E3D-9CA0-3370532EAC34}" destId="{3C0335D2-DCAE-4795-8AF1-28E6D7F554C0}" srcOrd="0" destOrd="0" presId="urn:microsoft.com/office/officeart/2005/8/layout/cycle6"/>
    <dgm:cxn modelId="{E1D4A5AA-59D4-4456-8B10-3FDEB93B5E00}" type="presOf" srcId="{50AD9B5A-3CF8-406C-B85B-90898C5621CE}" destId="{B24AC316-EE1E-40C7-837A-1B5523173EDA}" srcOrd="0" destOrd="0" presId="urn:microsoft.com/office/officeart/2005/8/layout/cycle6"/>
    <dgm:cxn modelId="{C759EDB2-D02D-442F-93D7-DE962AD8F9A4}" type="presOf" srcId="{2A153809-8C23-4F97-834F-7644F0A4ED3B}" destId="{08C20732-350F-4055-BA9D-7BFBF6312399}" srcOrd="0" destOrd="0" presId="urn:microsoft.com/office/officeart/2005/8/layout/cycle6"/>
    <dgm:cxn modelId="{51C91DD5-0C1D-4428-BF85-24F4BC0D6EA3}" type="presOf" srcId="{FA400DC0-DF25-43C0-B07A-EFD926B52BCA}" destId="{40DBD837-F80B-49D5-A14E-F254DFA171F5}" srcOrd="0" destOrd="0" presId="urn:microsoft.com/office/officeart/2005/8/layout/cycle6"/>
    <dgm:cxn modelId="{4BAC38E2-9A89-4BCC-8EB5-E341D5B71026}" type="presOf" srcId="{1397C0C1-2057-414C-AFED-97B692A81FAE}" destId="{56A0A552-78C5-497A-A364-A95AEDA38CF1}" srcOrd="0" destOrd="0" presId="urn:microsoft.com/office/officeart/2005/8/layout/cycle6"/>
    <dgm:cxn modelId="{174DDCF1-1706-4EBC-AA7C-F0AD2AEA4990}" type="presOf" srcId="{E74BDBB4-D740-4E74-8D51-776357FB2BA0}" destId="{18AB7DFC-E72C-4913-8C75-E4663CF821D4}" srcOrd="0" destOrd="0" presId="urn:microsoft.com/office/officeart/2005/8/layout/cycle6"/>
    <dgm:cxn modelId="{DD275BF6-45E8-40CB-91B9-C247DFB48552}" type="presParOf" srcId="{56A0A552-78C5-497A-A364-A95AEDA38CF1}" destId="{0C0463A3-D66A-40DF-A72F-A7F93998EB1E}" srcOrd="0" destOrd="0" presId="urn:microsoft.com/office/officeart/2005/8/layout/cycle6"/>
    <dgm:cxn modelId="{1AAA25B2-3A5A-4F98-8654-4F42416C53A0}" type="presParOf" srcId="{56A0A552-78C5-497A-A364-A95AEDA38CF1}" destId="{A0EFC042-BDC5-48C7-B64A-4ECC18A5029F}" srcOrd="1" destOrd="0" presId="urn:microsoft.com/office/officeart/2005/8/layout/cycle6"/>
    <dgm:cxn modelId="{6F541507-282C-404F-93A3-0D9F55CEDB7E}" type="presParOf" srcId="{56A0A552-78C5-497A-A364-A95AEDA38CF1}" destId="{3C0335D2-DCAE-4795-8AF1-28E6D7F554C0}" srcOrd="2" destOrd="0" presId="urn:microsoft.com/office/officeart/2005/8/layout/cycle6"/>
    <dgm:cxn modelId="{BF02ABC5-92EE-46A1-98A1-E90FD6CB9E60}" type="presParOf" srcId="{56A0A552-78C5-497A-A364-A95AEDA38CF1}" destId="{18AB7DFC-E72C-4913-8C75-E4663CF821D4}" srcOrd="3" destOrd="0" presId="urn:microsoft.com/office/officeart/2005/8/layout/cycle6"/>
    <dgm:cxn modelId="{FD55CB6B-546F-4833-83AD-1CD2708EDE01}" type="presParOf" srcId="{56A0A552-78C5-497A-A364-A95AEDA38CF1}" destId="{D27958C3-CDFC-408F-913C-A7151D826A48}" srcOrd="4" destOrd="0" presId="urn:microsoft.com/office/officeart/2005/8/layout/cycle6"/>
    <dgm:cxn modelId="{F73B1813-14B1-48BB-9A50-EA4A987C88B8}" type="presParOf" srcId="{56A0A552-78C5-497A-A364-A95AEDA38CF1}" destId="{08C20732-350F-4055-BA9D-7BFBF6312399}" srcOrd="5" destOrd="0" presId="urn:microsoft.com/office/officeart/2005/8/layout/cycle6"/>
    <dgm:cxn modelId="{7FEDC088-E44A-45F3-83E1-DEDCE92CEF12}" type="presParOf" srcId="{56A0A552-78C5-497A-A364-A95AEDA38CF1}" destId="{861D0B5C-6664-4744-A7A7-19477210D57E}" srcOrd="6" destOrd="0" presId="urn:microsoft.com/office/officeart/2005/8/layout/cycle6"/>
    <dgm:cxn modelId="{63F044DE-1778-4B47-8F33-3D75C1347298}" type="presParOf" srcId="{56A0A552-78C5-497A-A364-A95AEDA38CF1}" destId="{75B1BCD2-7545-42D9-948E-515B782CC1D3}" srcOrd="7" destOrd="0" presId="urn:microsoft.com/office/officeart/2005/8/layout/cycle6"/>
    <dgm:cxn modelId="{CDCBC3A7-E0F9-44FC-8E18-8DD59EB7B151}" type="presParOf" srcId="{56A0A552-78C5-497A-A364-A95AEDA38CF1}" destId="{B24AC316-EE1E-40C7-837A-1B5523173EDA}" srcOrd="8" destOrd="0" presId="urn:microsoft.com/office/officeart/2005/8/layout/cycle6"/>
    <dgm:cxn modelId="{8A5A0276-4524-4204-A798-7DBC73589722}" type="presParOf" srcId="{56A0A552-78C5-497A-A364-A95AEDA38CF1}" destId="{6DFB14AB-01B9-4241-8D9A-F1F5B801AB28}" srcOrd="9" destOrd="0" presId="urn:microsoft.com/office/officeart/2005/8/layout/cycle6"/>
    <dgm:cxn modelId="{68E80FB5-FDF3-465D-B1B3-7C437D63931B}" type="presParOf" srcId="{56A0A552-78C5-497A-A364-A95AEDA38CF1}" destId="{71E280B7-F551-4B3F-81B8-2DA4FAF8EAE2}" srcOrd="10" destOrd="0" presId="urn:microsoft.com/office/officeart/2005/8/layout/cycle6"/>
    <dgm:cxn modelId="{D3121FB6-C6B5-4CB7-AC68-BE5260A38E96}" type="presParOf" srcId="{56A0A552-78C5-497A-A364-A95AEDA38CF1}" destId="{40DBD837-F80B-49D5-A14E-F254DFA171F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FE698-3A70-4E7F-AFB9-A1854431E639}">
      <dsp:nvSpPr>
        <dsp:cNvPr id="0" name=""/>
        <dsp:cNvSpPr/>
      </dsp:nvSpPr>
      <dsp:spPr>
        <a:xfrm>
          <a:off x="0" y="485779"/>
          <a:ext cx="42052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E9D7F-0B43-4A07-95D2-8655BA177A8E}">
      <dsp:nvSpPr>
        <dsp:cNvPr id="0" name=""/>
        <dsp:cNvSpPr/>
      </dsp:nvSpPr>
      <dsp:spPr>
        <a:xfrm>
          <a:off x="210264" y="87259"/>
          <a:ext cx="2943701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Crime</a:t>
          </a:r>
          <a:r>
            <a:rPr lang="en-US" sz="2700" u="none" kern="1200">
              <a:latin typeface="Gill Sans MT" panose="020B0502020104020203"/>
            </a:rPr>
            <a:t> Trends</a:t>
          </a:r>
          <a:endParaRPr lang="en-US" sz="2700" u="sng" kern="1200"/>
        </a:p>
      </dsp:txBody>
      <dsp:txXfrm>
        <a:off x="249172" y="126167"/>
        <a:ext cx="2865885" cy="719224"/>
      </dsp:txXfrm>
    </dsp:sp>
    <dsp:sp modelId="{58E6CB51-ADEC-4613-9C59-9594201C8431}">
      <dsp:nvSpPr>
        <dsp:cNvPr id="0" name=""/>
        <dsp:cNvSpPr/>
      </dsp:nvSpPr>
      <dsp:spPr>
        <a:xfrm>
          <a:off x="0" y="1710499"/>
          <a:ext cx="42052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F9F73-664B-4083-8DC8-4D75D2C82A14}">
      <dsp:nvSpPr>
        <dsp:cNvPr id="0" name=""/>
        <dsp:cNvSpPr/>
      </dsp:nvSpPr>
      <dsp:spPr>
        <a:xfrm>
          <a:off x="210264" y="1311979"/>
          <a:ext cx="2943701" cy="797040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Community Resources</a:t>
          </a:r>
          <a:endParaRPr lang="en-US" sz="2700" kern="1200">
            <a:latin typeface="Gill Sans MT" panose="020B0502020104020203"/>
          </a:endParaRPr>
        </a:p>
      </dsp:txBody>
      <dsp:txXfrm>
        <a:off x="249172" y="1350887"/>
        <a:ext cx="2865885" cy="719224"/>
      </dsp:txXfrm>
    </dsp:sp>
    <dsp:sp modelId="{A60044EE-C0FD-4170-9492-2806921A8C43}">
      <dsp:nvSpPr>
        <dsp:cNvPr id="0" name=""/>
        <dsp:cNvSpPr/>
      </dsp:nvSpPr>
      <dsp:spPr>
        <a:xfrm>
          <a:off x="0" y="2935219"/>
          <a:ext cx="42052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901259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ADCAB-F5B6-4ACF-9A93-5A592BBECBF5}">
      <dsp:nvSpPr>
        <dsp:cNvPr id="0" name=""/>
        <dsp:cNvSpPr/>
      </dsp:nvSpPr>
      <dsp:spPr>
        <a:xfrm>
          <a:off x="210264" y="2536699"/>
          <a:ext cx="2943701" cy="797040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Technology Rollout</a:t>
          </a:r>
        </a:p>
      </dsp:txBody>
      <dsp:txXfrm>
        <a:off x="249172" y="2575607"/>
        <a:ext cx="2865885" cy="719224"/>
      </dsp:txXfrm>
    </dsp:sp>
    <dsp:sp modelId="{461FF006-09A3-4EC6-B97E-B87A315B4548}">
      <dsp:nvSpPr>
        <dsp:cNvPr id="0" name=""/>
        <dsp:cNvSpPr/>
      </dsp:nvSpPr>
      <dsp:spPr>
        <a:xfrm>
          <a:off x="0" y="4159940"/>
          <a:ext cx="42052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6A24D-F66A-49D0-A530-ED9FC416F250}">
      <dsp:nvSpPr>
        <dsp:cNvPr id="0" name=""/>
        <dsp:cNvSpPr/>
      </dsp:nvSpPr>
      <dsp:spPr>
        <a:xfrm>
          <a:off x="210264" y="3761420"/>
          <a:ext cx="2943701" cy="79704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ill Sans MT" panose="020B0502020104020203"/>
            </a:rPr>
            <a:t>Recruitment and Retention</a:t>
          </a:r>
        </a:p>
      </dsp:txBody>
      <dsp:txXfrm>
        <a:off x="249172" y="3800328"/>
        <a:ext cx="2865885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0D00F-0C71-4109-8FD8-847E7868B463}">
      <dsp:nvSpPr>
        <dsp:cNvPr id="0" name=""/>
        <dsp:cNvSpPr/>
      </dsp:nvSpPr>
      <dsp:spPr>
        <a:xfrm>
          <a:off x="206797" y="1856"/>
          <a:ext cx="2461943" cy="14771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ill Sans MT" panose="020B0502020104020203"/>
            </a:rPr>
            <a:t>Report crimes and suspicious activity</a:t>
          </a:r>
        </a:p>
      </dsp:txBody>
      <dsp:txXfrm>
        <a:off x="206797" y="1856"/>
        <a:ext cx="2461943" cy="1477166"/>
      </dsp:txXfrm>
    </dsp:sp>
    <dsp:sp modelId="{08EBF867-BD80-49D2-8E17-3C487FD0CFF8}">
      <dsp:nvSpPr>
        <dsp:cNvPr id="0" name=""/>
        <dsp:cNvSpPr/>
      </dsp:nvSpPr>
      <dsp:spPr>
        <a:xfrm>
          <a:off x="2914935" y="1856"/>
          <a:ext cx="2461943" cy="1477166"/>
        </a:xfrm>
        <a:prstGeom prst="rect">
          <a:avLst/>
        </a:prstGeom>
        <a:gradFill rotWithShape="0">
          <a:gsLst>
            <a:gs pos="0">
              <a:schemeClr val="accent2">
                <a:hueOff val="-2587972"/>
                <a:satOff val="11465"/>
                <a:lumOff val="-421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587972"/>
                <a:satOff val="11465"/>
                <a:lumOff val="-421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587972"/>
                <a:satOff val="11465"/>
                <a:lumOff val="-421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ill Sans MT" panose="020B0502020104020203"/>
            </a:rPr>
            <a:t>Track neighborhood trends</a:t>
          </a:r>
        </a:p>
      </dsp:txBody>
      <dsp:txXfrm>
        <a:off x="2914935" y="1856"/>
        <a:ext cx="2461943" cy="1477166"/>
      </dsp:txXfrm>
    </dsp:sp>
    <dsp:sp modelId="{5B41E933-5E21-41A7-AA4D-285DC0D94E2D}">
      <dsp:nvSpPr>
        <dsp:cNvPr id="0" name=""/>
        <dsp:cNvSpPr/>
      </dsp:nvSpPr>
      <dsp:spPr>
        <a:xfrm>
          <a:off x="206797" y="1725216"/>
          <a:ext cx="2461943" cy="1477166"/>
        </a:xfrm>
        <a:prstGeom prst="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ill Sans MT" panose="020B0502020104020203"/>
            </a:rPr>
            <a:t>Crime prevention through environmental design</a:t>
          </a:r>
        </a:p>
      </dsp:txBody>
      <dsp:txXfrm>
        <a:off x="206797" y="1725216"/>
        <a:ext cx="2461943" cy="1477166"/>
      </dsp:txXfrm>
    </dsp:sp>
    <dsp:sp modelId="{74F26593-E175-4EB5-AA69-17ADC039B39F}">
      <dsp:nvSpPr>
        <dsp:cNvPr id="0" name=""/>
        <dsp:cNvSpPr/>
      </dsp:nvSpPr>
      <dsp:spPr>
        <a:xfrm>
          <a:off x="2914935" y="1725216"/>
          <a:ext cx="2461943" cy="1477166"/>
        </a:xfrm>
        <a:prstGeom prst="rect">
          <a:avLst/>
        </a:prstGeom>
        <a:gradFill rotWithShape="0">
          <a:gsLst>
            <a:gs pos="0">
              <a:schemeClr val="accent2">
                <a:hueOff val="-7763915"/>
                <a:satOff val="34394"/>
                <a:lumOff val="-1264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763915"/>
                <a:satOff val="34394"/>
                <a:lumOff val="-1264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763915"/>
                <a:satOff val="34394"/>
                <a:lumOff val="-1264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ill Sans MT" panose="020B0502020104020203"/>
            </a:rPr>
            <a:t>Camera registry</a:t>
          </a:r>
        </a:p>
      </dsp:txBody>
      <dsp:txXfrm>
        <a:off x="2914935" y="1725216"/>
        <a:ext cx="2461943" cy="1477166"/>
      </dsp:txXfrm>
    </dsp:sp>
    <dsp:sp modelId="{CDC83A1E-592A-4B3A-B49A-0C840667B1A2}">
      <dsp:nvSpPr>
        <dsp:cNvPr id="0" name=""/>
        <dsp:cNvSpPr/>
      </dsp:nvSpPr>
      <dsp:spPr>
        <a:xfrm>
          <a:off x="1560866" y="3448577"/>
          <a:ext cx="2461943" cy="1477166"/>
        </a:xfrm>
        <a:prstGeom prst="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ill Sans MT" panose="020B0502020104020203"/>
            </a:rPr>
            <a:t>Follow crime-specific prevention guidelines</a:t>
          </a:r>
        </a:p>
      </dsp:txBody>
      <dsp:txXfrm>
        <a:off x="1560866" y="3448577"/>
        <a:ext cx="2461943" cy="1477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B6AF6-6618-45E0-AE95-D1870233CE7D}">
      <dsp:nvSpPr>
        <dsp:cNvPr id="0" name=""/>
        <dsp:cNvSpPr/>
      </dsp:nvSpPr>
      <dsp:spPr>
        <a:xfrm>
          <a:off x="2539522" y="610010"/>
          <a:ext cx="4704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43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2212" y="653224"/>
        <a:ext cx="25051" cy="5010"/>
      </dsp:txXfrm>
    </dsp:sp>
    <dsp:sp modelId="{F9895F52-9195-4BE5-B5BE-4F19D0C0E20A}">
      <dsp:nvSpPr>
        <dsp:cNvPr id="0" name=""/>
        <dsp:cNvSpPr/>
      </dsp:nvSpPr>
      <dsp:spPr>
        <a:xfrm>
          <a:off x="362925" y="2210"/>
          <a:ext cx="2178397" cy="13070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u="none" kern="1200">
              <a:latin typeface="Gill Sans MT" panose="020B0502020104020203"/>
            </a:rPr>
            <a:t>Policy Approved</a:t>
          </a:r>
        </a:p>
      </dsp:txBody>
      <dsp:txXfrm>
        <a:off x="362925" y="2210"/>
        <a:ext cx="2178397" cy="1307038"/>
      </dsp:txXfrm>
    </dsp:sp>
    <dsp:sp modelId="{161C753B-93BD-49E0-8A48-839B85B6C2DB}">
      <dsp:nvSpPr>
        <dsp:cNvPr id="0" name=""/>
        <dsp:cNvSpPr/>
      </dsp:nvSpPr>
      <dsp:spPr>
        <a:xfrm>
          <a:off x="1452124" y="1307449"/>
          <a:ext cx="2679428" cy="470431"/>
        </a:xfrm>
        <a:custGeom>
          <a:avLst/>
          <a:gdLst/>
          <a:ahLst/>
          <a:cxnLst/>
          <a:rect l="0" t="0" r="0" b="0"/>
          <a:pathLst>
            <a:path>
              <a:moveTo>
                <a:pt x="2679428" y="0"/>
              </a:moveTo>
              <a:lnTo>
                <a:pt x="2679428" y="252315"/>
              </a:lnTo>
              <a:lnTo>
                <a:pt x="0" y="252315"/>
              </a:lnTo>
              <a:lnTo>
                <a:pt x="0" y="470431"/>
              </a:lnTo>
            </a:path>
          </a:pathLst>
        </a:custGeom>
        <a:noFill/>
        <a:ln w="6350" cap="flat" cmpd="sng" algn="ctr">
          <a:solidFill>
            <a:schemeClr val="accent2">
              <a:hueOff val="-2587972"/>
              <a:satOff val="11465"/>
              <a:lumOff val="-42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3691" y="1540159"/>
        <a:ext cx="136293" cy="5010"/>
      </dsp:txXfrm>
    </dsp:sp>
    <dsp:sp modelId="{1C847C5D-6EFD-4F5E-B794-24636E73DF5D}">
      <dsp:nvSpPr>
        <dsp:cNvPr id="0" name=""/>
        <dsp:cNvSpPr/>
      </dsp:nvSpPr>
      <dsp:spPr>
        <a:xfrm>
          <a:off x="3042354" y="2210"/>
          <a:ext cx="2178397" cy="1307038"/>
        </a:xfrm>
        <a:prstGeom prst="rect">
          <a:avLst/>
        </a:prstGeom>
        <a:gradFill rotWithShape="0">
          <a:gsLst>
            <a:gs pos="0">
              <a:schemeClr val="accent2">
                <a:hueOff val="-2070378"/>
                <a:satOff val="9172"/>
                <a:lumOff val="-337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070378"/>
                <a:satOff val="9172"/>
                <a:lumOff val="-337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070378"/>
                <a:satOff val="9172"/>
                <a:lumOff val="-337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Gill Sans MT" panose="020B0502020104020203"/>
            </a:rPr>
            <a:t>Authorization from</a:t>
          </a:r>
          <a:r>
            <a:rPr lang="en-US" sz="1900" kern="1200">
              <a:latin typeface="Gill Sans MT" panose="020B0502020104020203"/>
              <a:cs typeface="Calibri"/>
            </a:rPr>
            <a:t> </a:t>
          </a:r>
          <a:r>
            <a:rPr lang="en-US" sz="1900" kern="1200">
              <a:latin typeface="Gill Sans MT" panose="020B0502020104020203"/>
            </a:rPr>
            <a:t>council</a:t>
          </a:r>
          <a:r>
            <a:rPr lang="en-US" sz="1900" kern="1200">
              <a:latin typeface="Gill Sans MT" panose="020B0502020104020203"/>
              <a:cs typeface="Calibri"/>
            </a:rPr>
            <a:t> </a:t>
          </a:r>
          <a:r>
            <a:rPr lang="en-US" sz="1900" kern="1200">
              <a:latin typeface="Gill Sans MT" panose="020B0502020104020203"/>
            </a:rPr>
            <a:t>to execute a contract</a:t>
          </a:r>
          <a:endParaRPr lang="en-US" sz="1900" kern="1200">
            <a:latin typeface="Calibri"/>
            <a:cs typeface="Calibri"/>
          </a:endParaRPr>
        </a:p>
      </dsp:txBody>
      <dsp:txXfrm>
        <a:off x="3042354" y="2210"/>
        <a:ext cx="2178397" cy="1307038"/>
      </dsp:txXfrm>
    </dsp:sp>
    <dsp:sp modelId="{8E4816BB-82F6-404F-95D5-5AED7A65A41C}">
      <dsp:nvSpPr>
        <dsp:cNvPr id="0" name=""/>
        <dsp:cNvSpPr/>
      </dsp:nvSpPr>
      <dsp:spPr>
        <a:xfrm>
          <a:off x="2539522" y="2418080"/>
          <a:ext cx="4704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431" y="45720"/>
              </a:lnTo>
            </a:path>
          </a:pathLst>
        </a:custGeom>
        <a:noFill/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2212" y="2461294"/>
        <a:ext cx="25051" cy="5010"/>
      </dsp:txXfrm>
    </dsp:sp>
    <dsp:sp modelId="{1E920B8A-653E-4C14-ACFA-AD17E9A35075}">
      <dsp:nvSpPr>
        <dsp:cNvPr id="0" name=""/>
        <dsp:cNvSpPr/>
      </dsp:nvSpPr>
      <dsp:spPr>
        <a:xfrm>
          <a:off x="362925" y="1810280"/>
          <a:ext cx="2178397" cy="1307038"/>
        </a:xfrm>
        <a:prstGeom prst="rect">
          <a:avLst/>
        </a:prstGeom>
        <a:gradFill rotWithShape="0">
          <a:gsLst>
            <a:gs pos="0">
              <a:schemeClr val="accent2">
                <a:hueOff val="-4140755"/>
                <a:satOff val="18344"/>
                <a:lumOff val="-674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140755"/>
                <a:satOff val="18344"/>
                <a:lumOff val="-674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140755"/>
                <a:satOff val="18344"/>
                <a:lumOff val="-674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cs typeface="Calibri"/>
            </a:rPr>
            <a:t>Secure contract</a:t>
          </a:r>
        </a:p>
      </dsp:txBody>
      <dsp:txXfrm>
        <a:off x="362925" y="1810280"/>
        <a:ext cx="2178397" cy="1307038"/>
      </dsp:txXfrm>
    </dsp:sp>
    <dsp:sp modelId="{26B73146-6B2F-48F4-9CC3-0B660A7D58C7}">
      <dsp:nvSpPr>
        <dsp:cNvPr id="0" name=""/>
        <dsp:cNvSpPr/>
      </dsp:nvSpPr>
      <dsp:spPr>
        <a:xfrm>
          <a:off x="1452124" y="3115519"/>
          <a:ext cx="2679428" cy="470431"/>
        </a:xfrm>
        <a:custGeom>
          <a:avLst/>
          <a:gdLst/>
          <a:ahLst/>
          <a:cxnLst/>
          <a:rect l="0" t="0" r="0" b="0"/>
          <a:pathLst>
            <a:path>
              <a:moveTo>
                <a:pt x="2679428" y="0"/>
              </a:moveTo>
              <a:lnTo>
                <a:pt x="2679428" y="252315"/>
              </a:lnTo>
              <a:lnTo>
                <a:pt x="0" y="252315"/>
              </a:lnTo>
              <a:lnTo>
                <a:pt x="0" y="470431"/>
              </a:lnTo>
            </a:path>
          </a:pathLst>
        </a:custGeom>
        <a:noFill/>
        <a:ln w="6350" cap="flat" cmpd="sng" algn="ctr">
          <a:solidFill>
            <a:schemeClr val="accent2">
              <a:hueOff val="-7763915"/>
              <a:satOff val="34394"/>
              <a:lumOff val="-1264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3691" y="3348229"/>
        <a:ext cx="136293" cy="5010"/>
      </dsp:txXfrm>
    </dsp:sp>
    <dsp:sp modelId="{64609EFD-D252-4138-86DA-6FB57C1054C6}">
      <dsp:nvSpPr>
        <dsp:cNvPr id="0" name=""/>
        <dsp:cNvSpPr/>
      </dsp:nvSpPr>
      <dsp:spPr>
        <a:xfrm>
          <a:off x="3042354" y="1810280"/>
          <a:ext cx="2178397" cy="1307038"/>
        </a:xfrm>
        <a:prstGeom prst="rect">
          <a:avLst/>
        </a:prstGeom>
        <a:gradFill rotWithShape="0">
          <a:gsLst>
            <a:gs pos="0">
              <a:schemeClr val="accent2">
                <a:hueOff val="-6211133"/>
                <a:satOff val="27515"/>
                <a:lumOff val="-101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211133"/>
                <a:satOff val="27515"/>
                <a:lumOff val="-1011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211133"/>
                <a:satOff val="27515"/>
                <a:lumOff val="-1011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cs typeface="Calibri"/>
            </a:rPr>
            <a:t>Notify council of locations</a:t>
          </a:r>
        </a:p>
      </dsp:txBody>
      <dsp:txXfrm>
        <a:off x="3042354" y="1810280"/>
        <a:ext cx="2178397" cy="1307038"/>
      </dsp:txXfrm>
    </dsp:sp>
    <dsp:sp modelId="{3EB83D07-6924-4392-9D73-6E70E68C2928}">
      <dsp:nvSpPr>
        <dsp:cNvPr id="0" name=""/>
        <dsp:cNvSpPr/>
      </dsp:nvSpPr>
      <dsp:spPr>
        <a:xfrm>
          <a:off x="2539522" y="4226149"/>
          <a:ext cx="4704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431" y="45720"/>
              </a:lnTo>
            </a:path>
          </a:pathLst>
        </a:custGeom>
        <a:noFill/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2212" y="4269364"/>
        <a:ext cx="25051" cy="5010"/>
      </dsp:txXfrm>
    </dsp:sp>
    <dsp:sp modelId="{3D15DA8B-EFE3-46A9-9D01-FEBEA94F067D}">
      <dsp:nvSpPr>
        <dsp:cNvPr id="0" name=""/>
        <dsp:cNvSpPr/>
      </dsp:nvSpPr>
      <dsp:spPr>
        <a:xfrm>
          <a:off x="362925" y="3618350"/>
          <a:ext cx="2178397" cy="1307038"/>
        </a:xfrm>
        <a:prstGeom prst="rect">
          <a:avLst/>
        </a:prstGeom>
        <a:gradFill rotWithShape="0">
          <a:gsLst>
            <a:gs pos="0">
              <a:schemeClr val="accent2">
                <a:hueOff val="-8281511"/>
                <a:satOff val="36687"/>
                <a:lumOff val="-1349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281511"/>
                <a:satOff val="36687"/>
                <a:lumOff val="-1349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281511"/>
                <a:satOff val="36687"/>
                <a:lumOff val="-1349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cs typeface="Calibri"/>
            </a:rPr>
            <a:t>Installation</a:t>
          </a:r>
        </a:p>
      </dsp:txBody>
      <dsp:txXfrm>
        <a:off x="362925" y="3618350"/>
        <a:ext cx="2178397" cy="1307038"/>
      </dsp:txXfrm>
    </dsp:sp>
    <dsp:sp modelId="{EFC5EFB0-43AD-4963-8CDD-7D50DC66DD6C}">
      <dsp:nvSpPr>
        <dsp:cNvPr id="0" name=""/>
        <dsp:cNvSpPr/>
      </dsp:nvSpPr>
      <dsp:spPr>
        <a:xfrm>
          <a:off x="3042354" y="3618350"/>
          <a:ext cx="2178397" cy="1307038"/>
        </a:xfrm>
        <a:prstGeom prst="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cs typeface="Calibri"/>
            </a:rPr>
            <a:t>Training</a:t>
          </a:r>
        </a:p>
      </dsp:txBody>
      <dsp:txXfrm>
        <a:off x="3042354" y="3618350"/>
        <a:ext cx="2178397" cy="1307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66D63-1B4D-4512-BDA6-1017EC2E8FEC}">
      <dsp:nvSpPr>
        <dsp:cNvPr id="0" name=""/>
        <dsp:cNvSpPr/>
      </dsp:nvSpPr>
      <dsp:spPr>
        <a:xfrm>
          <a:off x="0" y="2463799"/>
          <a:ext cx="67742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D86CE-8958-494D-87AF-6A7545FCA56F}">
      <dsp:nvSpPr>
        <dsp:cNvPr id="0" name=""/>
        <dsp:cNvSpPr/>
      </dsp:nvSpPr>
      <dsp:spPr>
        <a:xfrm rot="8100000">
          <a:off x="73265" y="577428"/>
          <a:ext cx="343133" cy="34313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A47777-1C25-47E2-9AC4-3205BC561AAD}">
      <dsp:nvSpPr>
        <dsp:cNvPr id="0" name=""/>
        <dsp:cNvSpPr/>
      </dsp:nvSpPr>
      <dsp:spPr>
        <a:xfrm>
          <a:off x="111384" y="615547"/>
          <a:ext cx="266895" cy="2668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A88E9-C79A-477E-9CF4-ED97B76CBFAF}">
      <dsp:nvSpPr>
        <dsp:cNvPr id="0" name=""/>
        <dsp:cNvSpPr/>
      </dsp:nvSpPr>
      <dsp:spPr>
        <a:xfrm>
          <a:off x="487464" y="1005230"/>
          <a:ext cx="1781658" cy="145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21201-632C-4FC1-914A-8EB5FAD454F1}">
      <dsp:nvSpPr>
        <dsp:cNvPr id="0" name=""/>
        <dsp:cNvSpPr/>
      </dsp:nvSpPr>
      <dsp:spPr>
        <a:xfrm>
          <a:off x="487464" y="492759"/>
          <a:ext cx="1781658" cy="51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>
              <a:solidFill>
                <a:schemeClr val="tx1"/>
              </a:solidFill>
              <a:latin typeface="Gill Sans MT"/>
              <a:cs typeface="Calibri"/>
            </a:rPr>
            <a:t>Currently 138 </a:t>
          </a:r>
          <a:r>
            <a:rPr lang="en-US" sz="1300" b="1" u="sng" kern="1200">
              <a:solidFill>
                <a:schemeClr val="tx1"/>
              </a:solidFill>
              <a:latin typeface="Gill Sans MT"/>
              <a:cs typeface="Calibri"/>
            </a:rPr>
            <a:t>Community Service Officer</a:t>
          </a:r>
          <a:r>
            <a:rPr lang="en-US" sz="1300" b="1" kern="1200">
              <a:solidFill>
                <a:schemeClr val="tx1"/>
              </a:solidFill>
              <a:latin typeface="Gill Sans MT"/>
              <a:cs typeface="Calibri"/>
            </a:rPr>
            <a:t> </a:t>
          </a:r>
          <a:r>
            <a:rPr lang="en-US" sz="1300" b="1" u="none" kern="1200">
              <a:solidFill>
                <a:schemeClr val="tx1"/>
              </a:solidFill>
              <a:latin typeface="Gill Sans MT"/>
              <a:cs typeface="Calibri"/>
            </a:rPr>
            <a:t>applicants</a:t>
          </a:r>
          <a:endParaRPr lang="en-US" sz="1300" b="1" kern="1200">
            <a:solidFill>
              <a:schemeClr val="tx1"/>
            </a:solidFill>
            <a:latin typeface="Gill Sans MT"/>
            <a:cs typeface="Calibri"/>
          </a:endParaRPr>
        </a:p>
      </dsp:txBody>
      <dsp:txXfrm>
        <a:off x="487464" y="492759"/>
        <a:ext cx="1781658" cy="512470"/>
      </dsp:txXfrm>
    </dsp:sp>
    <dsp:sp modelId="{8B7E821A-4D8F-4215-993C-D3EDFF10655F}">
      <dsp:nvSpPr>
        <dsp:cNvPr id="0" name=""/>
        <dsp:cNvSpPr/>
      </dsp:nvSpPr>
      <dsp:spPr>
        <a:xfrm>
          <a:off x="244832" y="1005230"/>
          <a:ext cx="0" cy="1458569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26C7-CF43-4859-B998-6486CAB44AC6}">
      <dsp:nvSpPr>
        <dsp:cNvPr id="0" name=""/>
        <dsp:cNvSpPr/>
      </dsp:nvSpPr>
      <dsp:spPr>
        <a:xfrm>
          <a:off x="214761" y="2417677"/>
          <a:ext cx="87347" cy="92244"/>
        </a:xfrm>
        <a:prstGeom prst="ellipse">
          <a:avLst/>
        </a:prstGeom>
        <a:gradFill rotWithShape="0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BB827-881D-4CB4-836A-882A49692B9B}">
      <dsp:nvSpPr>
        <dsp:cNvPr id="0" name=""/>
        <dsp:cNvSpPr/>
      </dsp:nvSpPr>
      <dsp:spPr>
        <a:xfrm rot="18900000">
          <a:off x="1199009" y="4007037"/>
          <a:ext cx="343133" cy="34313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-2587972"/>
                <a:satOff val="11465"/>
                <a:lumOff val="-421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587972"/>
                <a:satOff val="11465"/>
                <a:lumOff val="-421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587972"/>
                <a:satOff val="11465"/>
                <a:lumOff val="-421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587972"/>
              <a:satOff val="11465"/>
              <a:lumOff val="-4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0138A-132C-4949-AFD4-EB4D03B573E3}">
      <dsp:nvSpPr>
        <dsp:cNvPr id="0" name=""/>
        <dsp:cNvSpPr/>
      </dsp:nvSpPr>
      <dsp:spPr>
        <a:xfrm>
          <a:off x="1237128" y="4045157"/>
          <a:ext cx="266895" cy="2668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9AA1F-9306-4A6F-A175-FF4568382148}">
      <dsp:nvSpPr>
        <dsp:cNvPr id="0" name=""/>
        <dsp:cNvSpPr/>
      </dsp:nvSpPr>
      <dsp:spPr>
        <a:xfrm>
          <a:off x="1613208" y="2463799"/>
          <a:ext cx="1781658" cy="145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053C8-135A-4F56-A186-82DA2089749B}">
      <dsp:nvSpPr>
        <dsp:cNvPr id="0" name=""/>
        <dsp:cNvSpPr/>
      </dsp:nvSpPr>
      <dsp:spPr>
        <a:xfrm>
          <a:off x="1613208" y="3922369"/>
          <a:ext cx="1781658" cy="51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>
              <a:solidFill>
                <a:schemeClr val="tx1"/>
              </a:solidFill>
              <a:latin typeface="Gill Sans MT"/>
              <a:cs typeface="Calibri"/>
            </a:rPr>
            <a:t>3 new </a:t>
          </a:r>
          <a:r>
            <a:rPr lang="en-US" sz="1300" b="1" u="sng" kern="1200">
              <a:solidFill>
                <a:schemeClr val="tx1"/>
              </a:solidFill>
              <a:latin typeface="Gill Sans MT"/>
              <a:cs typeface="Calibri"/>
            </a:rPr>
            <a:t>dispatchers</a:t>
          </a:r>
          <a:r>
            <a:rPr lang="en-US" sz="1300" b="1" u="none" kern="1200">
              <a:solidFill>
                <a:schemeClr val="tx1"/>
              </a:solidFill>
              <a:latin typeface="Gill Sans MT"/>
              <a:cs typeface="Calibri"/>
            </a:rPr>
            <a:t> </a:t>
          </a:r>
          <a:r>
            <a:rPr lang="en-US" sz="1300" b="1" kern="1200">
              <a:solidFill>
                <a:schemeClr val="tx1"/>
              </a:solidFill>
              <a:latin typeface="Gill Sans MT"/>
              <a:cs typeface="Calibri"/>
            </a:rPr>
            <a:t>on October 1st</a:t>
          </a:r>
          <a:endParaRPr lang="en-US" sz="1300" kern="1200">
            <a:solidFill>
              <a:schemeClr val="tx1"/>
            </a:solidFill>
          </a:endParaRPr>
        </a:p>
      </dsp:txBody>
      <dsp:txXfrm>
        <a:off x="1613208" y="3922369"/>
        <a:ext cx="1781658" cy="512470"/>
      </dsp:txXfrm>
    </dsp:sp>
    <dsp:sp modelId="{5859642D-BDD2-46E7-A490-1ED661DA1E62}">
      <dsp:nvSpPr>
        <dsp:cNvPr id="0" name=""/>
        <dsp:cNvSpPr/>
      </dsp:nvSpPr>
      <dsp:spPr>
        <a:xfrm>
          <a:off x="1370576" y="2463799"/>
          <a:ext cx="0" cy="1458569"/>
        </a:xfrm>
        <a:prstGeom prst="line">
          <a:avLst/>
        </a:prstGeom>
        <a:noFill/>
        <a:ln w="12700" cap="flat" cmpd="sng" algn="ctr">
          <a:solidFill>
            <a:schemeClr val="accent2">
              <a:hueOff val="-4140755"/>
              <a:satOff val="18344"/>
              <a:lumOff val="-674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1CC0F-BAE9-4414-83FE-E4A5839735EF}">
      <dsp:nvSpPr>
        <dsp:cNvPr id="0" name=""/>
        <dsp:cNvSpPr/>
      </dsp:nvSpPr>
      <dsp:spPr>
        <a:xfrm>
          <a:off x="1340505" y="2417677"/>
          <a:ext cx="87347" cy="92244"/>
        </a:xfrm>
        <a:prstGeom prst="ellipse">
          <a:avLst/>
        </a:prstGeom>
        <a:gradFill rotWithShape="0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F981F1-4E7C-4C60-A735-5ED722C7317B}">
      <dsp:nvSpPr>
        <dsp:cNvPr id="0" name=""/>
        <dsp:cNvSpPr/>
      </dsp:nvSpPr>
      <dsp:spPr>
        <a:xfrm rot="8100000">
          <a:off x="2324753" y="577428"/>
          <a:ext cx="343133" cy="34313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CA063-7107-4AA7-AE0E-E87039350226}">
      <dsp:nvSpPr>
        <dsp:cNvPr id="0" name=""/>
        <dsp:cNvSpPr/>
      </dsp:nvSpPr>
      <dsp:spPr>
        <a:xfrm>
          <a:off x="2362872" y="615547"/>
          <a:ext cx="266895" cy="2668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9DF1D-F0A0-41EF-A67B-D352E5836D6A}">
      <dsp:nvSpPr>
        <dsp:cNvPr id="0" name=""/>
        <dsp:cNvSpPr/>
      </dsp:nvSpPr>
      <dsp:spPr>
        <a:xfrm>
          <a:off x="2738952" y="1005230"/>
          <a:ext cx="1781658" cy="145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07CBA-096A-47CF-B67F-76169F55C6EC}">
      <dsp:nvSpPr>
        <dsp:cNvPr id="0" name=""/>
        <dsp:cNvSpPr/>
      </dsp:nvSpPr>
      <dsp:spPr>
        <a:xfrm>
          <a:off x="2738952" y="492759"/>
          <a:ext cx="1781658" cy="51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>
              <a:solidFill>
                <a:schemeClr val="tx1"/>
              </a:solidFill>
              <a:latin typeface="Gill Sans MT" panose="020B0502020104020203"/>
            </a:rPr>
            <a:t>4 </a:t>
          </a:r>
          <a:r>
            <a:rPr lang="en-US" sz="1300" u="sng" kern="1200">
              <a:solidFill>
                <a:schemeClr val="tx1"/>
              </a:solidFill>
              <a:latin typeface="Gill Sans MT" panose="020B0502020104020203"/>
            </a:rPr>
            <a:t>police</a:t>
          </a:r>
          <a:r>
            <a:rPr lang="en-US" sz="1300" u="none" kern="1200">
              <a:solidFill>
                <a:schemeClr val="tx1"/>
              </a:solidFill>
              <a:latin typeface="Gill Sans MT" panose="020B0502020104020203"/>
            </a:rPr>
            <a:t> recruits</a:t>
          </a:r>
          <a:r>
            <a:rPr lang="en-US" sz="1300" kern="1200">
              <a:solidFill>
                <a:schemeClr val="tx1"/>
              </a:solidFill>
            </a:rPr>
            <a:t> will graduate in </a:t>
          </a:r>
          <a:r>
            <a:rPr lang="en-US" sz="1300" kern="1200">
              <a:solidFill>
                <a:schemeClr val="tx1"/>
              </a:solidFill>
              <a:latin typeface="Gill Sans MT" panose="020B0502020104020203"/>
            </a:rPr>
            <a:t>December</a:t>
          </a:r>
        </a:p>
      </dsp:txBody>
      <dsp:txXfrm>
        <a:off x="2738952" y="492759"/>
        <a:ext cx="1781658" cy="512470"/>
      </dsp:txXfrm>
    </dsp:sp>
    <dsp:sp modelId="{AD048F1F-1453-4476-AE71-519FEAA780CC}">
      <dsp:nvSpPr>
        <dsp:cNvPr id="0" name=""/>
        <dsp:cNvSpPr/>
      </dsp:nvSpPr>
      <dsp:spPr>
        <a:xfrm>
          <a:off x="2496320" y="1005230"/>
          <a:ext cx="0" cy="1458569"/>
        </a:xfrm>
        <a:prstGeom prst="line">
          <a:avLst/>
        </a:prstGeom>
        <a:noFill/>
        <a:ln w="12700" cap="flat" cmpd="sng" algn="ctr">
          <a:solidFill>
            <a:schemeClr val="accent2">
              <a:hueOff val="-2587972"/>
              <a:satOff val="11465"/>
              <a:lumOff val="-421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E0011-AB0A-4A7F-A762-E8064FC0DDD6}">
      <dsp:nvSpPr>
        <dsp:cNvPr id="0" name=""/>
        <dsp:cNvSpPr/>
      </dsp:nvSpPr>
      <dsp:spPr>
        <a:xfrm>
          <a:off x="2466249" y="2417677"/>
          <a:ext cx="87347" cy="92244"/>
        </a:xfrm>
        <a:prstGeom prst="ellipse">
          <a:avLst/>
        </a:prstGeom>
        <a:gradFill rotWithShape="0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9BADB-509F-4A48-98B3-937578DE9941}">
      <dsp:nvSpPr>
        <dsp:cNvPr id="0" name=""/>
        <dsp:cNvSpPr/>
      </dsp:nvSpPr>
      <dsp:spPr>
        <a:xfrm rot="18900000">
          <a:off x="3450497" y="4007037"/>
          <a:ext cx="343133" cy="34313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-7763915"/>
                <a:satOff val="34394"/>
                <a:lumOff val="-1264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763915"/>
                <a:satOff val="34394"/>
                <a:lumOff val="-1264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763915"/>
                <a:satOff val="34394"/>
                <a:lumOff val="-1264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763915"/>
              <a:satOff val="34394"/>
              <a:lumOff val="-126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86F74-4D58-4E98-BB6E-726C9D1D162F}">
      <dsp:nvSpPr>
        <dsp:cNvPr id="0" name=""/>
        <dsp:cNvSpPr/>
      </dsp:nvSpPr>
      <dsp:spPr>
        <a:xfrm>
          <a:off x="3488616" y="4045157"/>
          <a:ext cx="266895" cy="2668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74FB6-8D9D-4937-88B0-18F0A060EDD5}">
      <dsp:nvSpPr>
        <dsp:cNvPr id="0" name=""/>
        <dsp:cNvSpPr/>
      </dsp:nvSpPr>
      <dsp:spPr>
        <a:xfrm>
          <a:off x="3864696" y="2463799"/>
          <a:ext cx="1781658" cy="145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67575-32D0-42BE-82C5-7B390072596D}">
      <dsp:nvSpPr>
        <dsp:cNvPr id="0" name=""/>
        <dsp:cNvSpPr/>
      </dsp:nvSpPr>
      <dsp:spPr>
        <a:xfrm>
          <a:off x="3864696" y="3922369"/>
          <a:ext cx="1781658" cy="51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u="sng" kern="1200">
              <a:solidFill>
                <a:schemeClr val="tx1"/>
              </a:solidFill>
              <a:latin typeface="Gill Sans MT"/>
              <a:cs typeface="Calibri"/>
            </a:rPr>
            <a:t>Parking Enforcement Officer</a:t>
          </a:r>
          <a:r>
            <a:rPr lang="en-US" sz="1300" b="1" u="none" kern="1200">
              <a:solidFill>
                <a:schemeClr val="tx1"/>
              </a:solidFill>
              <a:latin typeface="Gill Sans MT"/>
              <a:cs typeface="Calibri"/>
            </a:rPr>
            <a:t> </a:t>
          </a:r>
          <a:r>
            <a:rPr lang="en-US" sz="1300" b="1" kern="1200">
              <a:solidFill>
                <a:schemeClr val="tx1"/>
              </a:solidFill>
              <a:latin typeface="Gill Sans MT"/>
              <a:cs typeface="Calibri"/>
            </a:rPr>
            <a:t>testing in December</a:t>
          </a:r>
        </a:p>
      </dsp:txBody>
      <dsp:txXfrm>
        <a:off x="3864696" y="3922369"/>
        <a:ext cx="1781658" cy="512470"/>
      </dsp:txXfrm>
    </dsp:sp>
    <dsp:sp modelId="{EB6F75D6-A896-4656-88C5-AC325F6A4F2C}">
      <dsp:nvSpPr>
        <dsp:cNvPr id="0" name=""/>
        <dsp:cNvSpPr/>
      </dsp:nvSpPr>
      <dsp:spPr>
        <a:xfrm>
          <a:off x="3622064" y="2463799"/>
          <a:ext cx="0" cy="1458569"/>
        </a:xfrm>
        <a:prstGeom prst="line">
          <a:avLst/>
        </a:prstGeom>
        <a:noFill/>
        <a:ln w="1270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B5582-D69F-4D62-B89E-B777DFD74BEF}">
      <dsp:nvSpPr>
        <dsp:cNvPr id="0" name=""/>
        <dsp:cNvSpPr/>
      </dsp:nvSpPr>
      <dsp:spPr>
        <a:xfrm>
          <a:off x="3591993" y="2417677"/>
          <a:ext cx="87347" cy="92244"/>
        </a:xfrm>
        <a:prstGeom prst="ellipse">
          <a:avLst/>
        </a:prstGeom>
        <a:gradFill rotWithShape="0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503C8A-FF35-4C36-9BEF-F690818D906A}">
      <dsp:nvSpPr>
        <dsp:cNvPr id="0" name=""/>
        <dsp:cNvSpPr/>
      </dsp:nvSpPr>
      <dsp:spPr>
        <a:xfrm rot="8100000">
          <a:off x="4576241" y="577428"/>
          <a:ext cx="343133" cy="34313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5CCF12-E8DC-4B68-B28E-CD5E71E14186}">
      <dsp:nvSpPr>
        <dsp:cNvPr id="0" name=""/>
        <dsp:cNvSpPr/>
      </dsp:nvSpPr>
      <dsp:spPr>
        <a:xfrm>
          <a:off x="4614361" y="615547"/>
          <a:ext cx="266895" cy="2668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7A86C-D050-43C9-B70A-1598DD4700DB}">
      <dsp:nvSpPr>
        <dsp:cNvPr id="0" name=""/>
        <dsp:cNvSpPr/>
      </dsp:nvSpPr>
      <dsp:spPr>
        <a:xfrm>
          <a:off x="4990440" y="1005230"/>
          <a:ext cx="1781658" cy="145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C805-B0DB-48D7-88F8-DEF097EA6EC4}">
      <dsp:nvSpPr>
        <dsp:cNvPr id="0" name=""/>
        <dsp:cNvSpPr/>
      </dsp:nvSpPr>
      <dsp:spPr>
        <a:xfrm>
          <a:off x="4990440" y="492759"/>
          <a:ext cx="1781658" cy="51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>
              <a:solidFill>
                <a:schemeClr val="tx1"/>
              </a:solidFill>
              <a:latin typeface="Arial"/>
              <a:cs typeface="Arial"/>
            </a:rPr>
            <a:t>1</a:t>
          </a:r>
          <a:r>
            <a:rPr lang="en-US" sz="1300" kern="1200">
              <a:solidFill>
                <a:schemeClr val="tx1"/>
              </a:solidFill>
              <a:latin typeface="Gill Sans MT"/>
              <a:cs typeface="Arial"/>
            </a:rPr>
            <a:t> </a:t>
          </a:r>
          <a:r>
            <a:rPr lang="en-US" sz="1300" u="sng" kern="1200">
              <a:solidFill>
                <a:schemeClr val="tx1"/>
              </a:solidFill>
              <a:latin typeface="Gill Sans MT"/>
              <a:cs typeface="Arial"/>
            </a:rPr>
            <a:t>police</a:t>
          </a:r>
          <a:r>
            <a:rPr lang="en-US" sz="1300" u="none" kern="1200">
              <a:solidFill>
                <a:schemeClr val="tx1"/>
              </a:solidFill>
              <a:latin typeface="Gill Sans MT"/>
              <a:cs typeface="Arial"/>
            </a:rPr>
            <a:t> recruit</a:t>
          </a:r>
          <a:r>
            <a:rPr lang="en-US" sz="1300" kern="1200">
              <a:solidFill>
                <a:schemeClr val="tx1"/>
              </a:solidFill>
            </a:rPr>
            <a:t> who will attend the academy in October</a:t>
          </a:r>
          <a:r>
            <a:rPr lang="en-US" sz="1300" b="0" kern="1200">
              <a:solidFill>
                <a:schemeClr val="tx1"/>
              </a:solidFill>
              <a:latin typeface="Gill Sans MT" panose="020B0502020104020203"/>
            </a:rPr>
            <a:t> (expected April graduation)</a:t>
          </a:r>
        </a:p>
      </dsp:txBody>
      <dsp:txXfrm>
        <a:off x="4990440" y="492759"/>
        <a:ext cx="1781658" cy="512470"/>
      </dsp:txXfrm>
    </dsp:sp>
    <dsp:sp modelId="{91B9B76F-3E5A-4634-B007-DCCD929DC328}">
      <dsp:nvSpPr>
        <dsp:cNvPr id="0" name=""/>
        <dsp:cNvSpPr/>
      </dsp:nvSpPr>
      <dsp:spPr>
        <a:xfrm>
          <a:off x="4747808" y="1005230"/>
          <a:ext cx="0" cy="1458569"/>
        </a:xfrm>
        <a:prstGeom prst="line">
          <a:avLst/>
        </a:prstGeom>
        <a:noFill/>
        <a:ln w="1270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3EA61-E596-4CCA-811D-C303E0A3CAA6}">
      <dsp:nvSpPr>
        <dsp:cNvPr id="0" name=""/>
        <dsp:cNvSpPr/>
      </dsp:nvSpPr>
      <dsp:spPr>
        <a:xfrm>
          <a:off x="4717737" y="2417677"/>
          <a:ext cx="87347" cy="92244"/>
        </a:xfrm>
        <a:prstGeom prst="ellipse">
          <a:avLst/>
        </a:prstGeom>
        <a:gradFill rotWithShape="0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463A3-D66A-40DF-A72F-A7F93998EB1E}">
      <dsp:nvSpPr>
        <dsp:cNvPr id="0" name=""/>
        <dsp:cNvSpPr/>
      </dsp:nvSpPr>
      <dsp:spPr>
        <a:xfrm>
          <a:off x="1911209" y="1678"/>
          <a:ext cx="1761257" cy="11448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ill Sans MT" panose="020B0502020104020203"/>
            </a:rPr>
            <a:t>Recruitment and Retention Incentive Program</a:t>
          </a:r>
        </a:p>
      </dsp:txBody>
      <dsp:txXfrm>
        <a:off x="1967094" y="57563"/>
        <a:ext cx="1649487" cy="1033047"/>
      </dsp:txXfrm>
    </dsp:sp>
    <dsp:sp modelId="{3C0335D2-DCAE-4795-8AF1-28E6D7F554C0}">
      <dsp:nvSpPr>
        <dsp:cNvPr id="0" name=""/>
        <dsp:cNvSpPr/>
      </dsp:nvSpPr>
      <dsp:spPr>
        <a:xfrm>
          <a:off x="902125" y="574087"/>
          <a:ext cx="3779425" cy="3779425"/>
        </a:xfrm>
        <a:custGeom>
          <a:avLst/>
          <a:gdLst/>
          <a:ahLst/>
          <a:cxnLst/>
          <a:rect l="0" t="0" r="0" b="0"/>
          <a:pathLst>
            <a:path>
              <a:moveTo>
                <a:pt x="2783002" y="224465"/>
              </a:moveTo>
              <a:arcTo wR="1889712" hR="1889712" stAng="17892629" swAng="262334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B7DFC-E72C-4913-8C75-E4663CF821D4}">
      <dsp:nvSpPr>
        <dsp:cNvPr id="0" name=""/>
        <dsp:cNvSpPr/>
      </dsp:nvSpPr>
      <dsp:spPr>
        <a:xfrm>
          <a:off x="3800922" y="1891391"/>
          <a:ext cx="1761257" cy="1144817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ill Sans MT" panose="020B0502020104020203"/>
            </a:rPr>
            <a:t>Recruiting events</a:t>
          </a:r>
        </a:p>
      </dsp:txBody>
      <dsp:txXfrm>
        <a:off x="3856807" y="1947276"/>
        <a:ext cx="1649487" cy="1033047"/>
      </dsp:txXfrm>
    </dsp:sp>
    <dsp:sp modelId="{08C20732-350F-4055-BA9D-7BFBF6312399}">
      <dsp:nvSpPr>
        <dsp:cNvPr id="0" name=""/>
        <dsp:cNvSpPr/>
      </dsp:nvSpPr>
      <dsp:spPr>
        <a:xfrm>
          <a:off x="902125" y="574087"/>
          <a:ext cx="3779425" cy="3779425"/>
        </a:xfrm>
        <a:custGeom>
          <a:avLst/>
          <a:gdLst/>
          <a:ahLst/>
          <a:cxnLst/>
          <a:rect l="0" t="0" r="0" b="0"/>
          <a:pathLst>
            <a:path>
              <a:moveTo>
                <a:pt x="3686251" y="2475769"/>
              </a:moveTo>
              <a:arcTo wR="1889712" hR="1889712" stAng="1084025" swAng="2623346"/>
            </a:path>
          </a:pathLst>
        </a:custGeom>
        <a:noFill/>
        <a:ln w="635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D0B5C-6664-4744-A7A7-19477210D57E}">
      <dsp:nvSpPr>
        <dsp:cNvPr id="0" name=""/>
        <dsp:cNvSpPr/>
      </dsp:nvSpPr>
      <dsp:spPr>
        <a:xfrm>
          <a:off x="1911209" y="3781103"/>
          <a:ext cx="1761257" cy="1144817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ill Sans MT" panose="020B0502020104020203"/>
            </a:rPr>
            <a:t>Epic - recruitment content</a:t>
          </a:r>
          <a:endParaRPr lang="en-US" sz="1700" kern="1200"/>
        </a:p>
      </dsp:txBody>
      <dsp:txXfrm>
        <a:off x="1967094" y="3836988"/>
        <a:ext cx="1649487" cy="1033047"/>
      </dsp:txXfrm>
    </dsp:sp>
    <dsp:sp modelId="{B24AC316-EE1E-40C7-837A-1B5523173EDA}">
      <dsp:nvSpPr>
        <dsp:cNvPr id="0" name=""/>
        <dsp:cNvSpPr/>
      </dsp:nvSpPr>
      <dsp:spPr>
        <a:xfrm>
          <a:off x="902125" y="574087"/>
          <a:ext cx="3779425" cy="3779425"/>
        </a:xfrm>
        <a:custGeom>
          <a:avLst/>
          <a:gdLst/>
          <a:ahLst/>
          <a:cxnLst/>
          <a:rect l="0" t="0" r="0" b="0"/>
          <a:pathLst>
            <a:path>
              <a:moveTo>
                <a:pt x="996422" y="3554959"/>
              </a:moveTo>
              <a:arcTo wR="1889712" hR="1889712" stAng="7092629" swAng="2623346"/>
            </a:path>
          </a:pathLst>
        </a:custGeom>
        <a:noFill/>
        <a:ln w="6350" cap="flat" cmpd="sng" algn="ctr">
          <a:solidFill>
            <a:schemeClr val="accent2">
              <a:hueOff val="-6901259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B14AB-01B9-4241-8D9A-F1F5B801AB28}">
      <dsp:nvSpPr>
        <dsp:cNvPr id="0" name=""/>
        <dsp:cNvSpPr/>
      </dsp:nvSpPr>
      <dsp:spPr>
        <a:xfrm>
          <a:off x="21497" y="1891391"/>
          <a:ext cx="1761257" cy="1144817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ill Sans MT" panose="020B0502020104020203"/>
            </a:rPr>
            <a:t>Growing recruitment team</a:t>
          </a:r>
        </a:p>
      </dsp:txBody>
      <dsp:txXfrm>
        <a:off x="77382" y="1947276"/>
        <a:ext cx="1649487" cy="1033047"/>
      </dsp:txXfrm>
    </dsp:sp>
    <dsp:sp modelId="{40DBD837-F80B-49D5-A14E-F254DFA171F5}">
      <dsp:nvSpPr>
        <dsp:cNvPr id="0" name=""/>
        <dsp:cNvSpPr/>
      </dsp:nvSpPr>
      <dsp:spPr>
        <a:xfrm>
          <a:off x="902125" y="574087"/>
          <a:ext cx="3779425" cy="3779425"/>
        </a:xfrm>
        <a:custGeom>
          <a:avLst/>
          <a:gdLst/>
          <a:ahLst/>
          <a:cxnLst/>
          <a:rect l="0" t="0" r="0" b="0"/>
          <a:pathLst>
            <a:path>
              <a:moveTo>
                <a:pt x="93174" y="1303655"/>
              </a:moveTo>
              <a:arcTo wR="1889712" hR="1889712" stAng="11884025" swAng="2623346"/>
            </a:path>
          </a:pathLst>
        </a:custGeom>
        <a:noFill/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E95F8-DC5C-49BB-84D7-F05075B1AD28}" type="datetimeFigureOut"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B7DAB-00BA-49BD-ADBF-9869DB9BA0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4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2ADEE-8BE6-43D1-B8C8-414BE0FA2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35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1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1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B7DAB-00BA-49BD-ADBF-9869DB9BA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59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4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57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7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2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B7DAB-00BA-49BD-ADBF-9869DB9BA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8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18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1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0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2CAFB-388B-4726-BA3A-F34CEFFECE8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A6F0-BF2A-4275-AD91-DC3EC8482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1C837-65F0-4B4D-A39C-ED81EE680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EA818-22DB-4095-AFFA-97AB3DE1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29B21-6187-49EA-8249-D3ABFB65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9731-6C99-4600-B187-FE8E5449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SlideHeader" descr="  ">
            <a:extLst>
              <a:ext uri="{FF2B5EF4-FFF2-40B4-BE49-F238E27FC236}">
                <a16:creationId xmlns:a16="http://schemas.microsoft.com/office/drawing/2014/main" id="{F106AF4C-71F3-4778-8E94-8ECE945F5D8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57127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4223-1FEE-4E4B-BF94-2A9F9719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28599-04B0-427D-A1D9-30667478B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1CA0-7CA6-4D48-A4BD-98AD8D5AE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02C2-E46B-47E8-887B-7CC98F5D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392F7-4131-4287-8FEF-6DD07D5C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Vertical TextHeader" descr="  ">
            <a:extLst>
              <a:ext uri="{FF2B5EF4-FFF2-40B4-BE49-F238E27FC236}">
                <a16:creationId xmlns:a16="http://schemas.microsoft.com/office/drawing/2014/main" id="{E435AC7F-1C9C-41E5-91A2-DDF6948AB40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59941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49C111-2D5F-4623-AA8E-60E18AAF8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1E9E3-1AC9-46E7-8BB3-04F825BFE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7EF14-E65D-4B22-8228-948E977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D51AB-C799-473F-B087-0F8577EE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E03E-5015-4123-A7BB-A188CB89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43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.Title SlideHeader" descr="  ">
            <a:extLst>
              <a:ext uri="{FF2B5EF4-FFF2-40B4-BE49-F238E27FC236}">
                <a16:creationId xmlns:a16="http://schemas.microsoft.com/office/drawing/2014/main" id="{4921DFC9-6706-45EA-A876-677DDEF8152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173.Title SlideHeader" descr="  ">
            <a:extLst>
              <a:ext uri="{FF2B5EF4-FFF2-40B4-BE49-F238E27FC236}">
                <a16:creationId xmlns:a16="http://schemas.microsoft.com/office/drawing/2014/main" id="{00068B32-D7C2-4B0A-B624-01352D4CCCE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.Title and ContentHeader" descr="  ">
            <a:extLst>
              <a:ext uri="{FF2B5EF4-FFF2-40B4-BE49-F238E27FC236}">
                <a16:creationId xmlns:a16="http://schemas.microsoft.com/office/drawing/2014/main" id="{46639198-602F-40AD-BD18-F203E0FCB63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173.Title and ContentHeader" descr="  ">
            <a:extLst>
              <a:ext uri="{FF2B5EF4-FFF2-40B4-BE49-F238E27FC236}">
                <a16:creationId xmlns:a16="http://schemas.microsoft.com/office/drawing/2014/main" id="{10CDCAAA-65C6-4637-BA3D-3D096354037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.Section HeaderHeader" descr="  ">
            <a:extLst>
              <a:ext uri="{FF2B5EF4-FFF2-40B4-BE49-F238E27FC236}">
                <a16:creationId xmlns:a16="http://schemas.microsoft.com/office/drawing/2014/main" id="{C031C5DA-E264-4FC4-9B6F-C07CDFE27FA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173.Section HeaderHeader" descr="  ">
            <a:extLst>
              <a:ext uri="{FF2B5EF4-FFF2-40B4-BE49-F238E27FC236}">
                <a16:creationId xmlns:a16="http://schemas.microsoft.com/office/drawing/2014/main" id="{803C2E90-C259-4868-9D89-C4A5705E9FC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.Two ContentHeader" descr="  ">
            <a:extLst>
              <a:ext uri="{FF2B5EF4-FFF2-40B4-BE49-F238E27FC236}">
                <a16:creationId xmlns:a16="http://schemas.microsoft.com/office/drawing/2014/main" id="{F6A4F9B0-473C-46B0-84DA-D61BAFE1F1A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Two ContentHeader" descr="  ">
            <a:extLst>
              <a:ext uri="{FF2B5EF4-FFF2-40B4-BE49-F238E27FC236}">
                <a16:creationId xmlns:a16="http://schemas.microsoft.com/office/drawing/2014/main" id="{283B8382-DAB5-4AFC-9C48-0D51CE29FFAD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hcSlideMaster.ComparisonHeader" descr="  ">
            <a:extLst>
              <a:ext uri="{FF2B5EF4-FFF2-40B4-BE49-F238E27FC236}">
                <a16:creationId xmlns:a16="http://schemas.microsoft.com/office/drawing/2014/main" id="{DF91077A-E98F-4F0F-AB9E-7C23674A438D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173.ComparisonHeader" descr="  ">
            <a:extLst>
              <a:ext uri="{FF2B5EF4-FFF2-40B4-BE49-F238E27FC236}">
                <a16:creationId xmlns:a16="http://schemas.microsoft.com/office/drawing/2014/main" id="{A28960A3-92BA-4ACF-8E6D-5463E4967E5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6" name="hcSlideMaster.Title OnlyHeader" descr="  ">
            <a:extLst>
              <a:ext uri="{FF2B5EF4-FFF2-40B4-BE49-F238E27FC236}">
                <a16:creationId xmlns:a16="http://schemas.microsoft.com/office/drawing/2014/main" id="{6E0D4BAF-C6F5-4DEA-87D7-F49C4D7B890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Title OnlyHeader" descr="  ">
            <a:extLst>
              <a:ext uri="{FF2B5EF4-FFF2-40B4-BE49-F238E27FC236}">
                <a16:creationId xmlns:a16="http://schemas.microsoft.com/office/drawing/2014/main" id="{BCF6A82C-FCC3-4092-8829-92227579CADC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.BlankHeader" descr="  ">
            <a:extLst>
              <a:ext uri="{FF2B5EF4-FFF2-40B4-BE49-F238E27FC236}">
                <a16:creationId xmlns:a16="http://schemas.microsoft.com/office/drawing/2014/main" id="{627B2505-F45A-45BB-9840-8E198BB737B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BlankHeader" descr="  ">
            <a:extLst>
              <a:ext uri="{FF2B5EF4-FFF2-40B4-BE49-F238E27FC236}">
                <a16:creationId xmlns:a16="http://schemas.microsoft.com/office/drawing/2014/main" id="{A5869110-C19B-4552-9AB6-F3B82917010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.Content with CaptionHeader" descr="  ">
            <a:extLst>
              <a:ext uri="{FF2B5EF4-FFF2-40B4-BE49-F238E27FC236}">
                <a16:creationId xmlns:a16="http://schemas.microsoft.com/office/drawing/2014/main" id="{15602883-0466-4052-83C5-E233DB958184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Content with CaptionHeader" descr="  ">
            <a:extLst>
              <a:ext uri="{FF2B5EF4-FFF2-40B4-BE49-F238E27FC236}">
                <a16:creationId xmlns:a16="http://schemas.microsoft.com/office/drawing/2014/main" id="{E2480CED-E612-4B9A-B3EF-D301443DB87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5559-B67A-4F06-B632-03AEDD11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481E-8341-4AB9-9A70-F6C11FEE9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C0960-4BA1-4BB8-8653-0519CF3D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82A53-6E23-4E16-955B-E71DBFB0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B649F-9695-4A67-B577-68855A37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ContentHeader" descr="  ">
            <a:extLst>
              <a:ext uri="{FF2B5EF4-FFF2-40B4-BE49-F238E27FC236}">
                <a16:creationId xmlns:a16="http://schemas.microsoft.com/office/drawing/2014/main" id="{6C73FC91-9993-4670-99E2-A8F9B369A0F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498916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.Picture with CaptionHeader" descr="  ">
            <a:extLst>
              <a:ext uri="{FF2B5EF4-FFF2-40B4-BE49-F238E27FC236}">
                <a16:creationId xmlns:a16="http://schemas.microsoft.com/office/drawing/2014/main" id="{DEBF083D-E54C-4E89-A680-743D36C11E6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Picture with CaptionHeader" descr="  ">
            <a:extLst>
              <a:ext uri="{FF2B5EF4-FFF2-40B4-BE49-F238E27FC236}">
                <a16:creationId xmlns:a16="http://schemas.microsoft.com/office/drawing/2014/main" id="{02937C71-9B3A-48EB-B434-07BEB6129AD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7" name="hcSlideMaster.Title and Vertical TextHeader" descr="  ">
            <a:extLst>
              <a:ext uri="{FF2B5EF4-FFF2-40B4-BE49-F238E27FC236}">
                <a16:creationId xmlns:a16="http://schemas.microsoft.com/office/drawing/2014/main" id="{69A87A53-7BA9-4582-B038-0C550175E8B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hcSlideMaster173.Title and Vertical TextHeader" descr="  ">
            <a:extLst>
              <a:ext uri="{FF2B5EF4-FFF2-40B4-BE49-F238E27FC236}">
                <a16:creationId xmlns:a16="http://schemas.microsoft.com/office/drawing/2014/main" id="{44E170A7-6B7B-402C-B647-A9010F78930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Title SlideHeader" descr="  ">
            <a:extLst>
              <a:ext uri="{FF2B5EF4-FFF2-40B4-BE49-F238E27FC236}">
                <a16:creationId xmlns:a16="http://schemas.microsoft.com/office/drawing/2014/main" id="{FACFEB9A-AD44-475A-A817-973248884E2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Title SlideHeader" descr="  ">
            <a:extLst>
              <a:ext uri="{FF2B5EF4-FFF2-40B4-BE49-F238E27FC236}">
                <a16:creationId xmlns:a16="http://schemas.microsoft.com/office/drawing/2014/main" id="{A8C67A19-97F6-4C6B-B5CC-E5ECC864F2B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Title SlideHeader" descr="  ">
            <a:extLst>
              <a:ext uri="{FF2B5EF4-FFF2-40B4-BE49-F238E27FC236}">
                <a16:creationId xmlns:a16="http://schemas.microsoft.com/office/drawing/2014/main" id="{CDB7A2B7-C14D-4C63-B289-E55C50583F9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Title and ContentHeader" descr="  ">
            <a:extLst>
              <a:ext uri="{FF2B5EF4-FFF2-40B4-BE49-F238E27FC236}">
                <a16:creationId xmlns:a16="http://schemas.microsoft.com/office/drawing/2014/main" id="{6BF0B6E2-4C70-4ABB-A67E-879BFFF9CB5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Title and ContentHeader" descr="  ">
            <a:extLst>
              <a:ext uri="{FF2B5EF4-FFF2-40B4-BE49-F238E27FC236}">
                <a16:creationId xmlns:a16="http://schemas.microsoft.com/office/drawing/2014/main" id="{55D3B8EE-E198-45E0-8407-FE675185731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Title and ContentHeader" descr="  ">
            <a:extLst>
              <a:ext uri="{FF2B5EF4-FFF2-40B4-BE49-F238E27FC236}">
                <a16:creationId xmlns:a16="http://schemas.microsoft.com/office/drawing/2014/main" id="{BA205D32-FC9B-4403-A807-6FF18967378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Section HeaderHeader" descr="  ">
            <a:extLst>
              <a:ext uri="{FF2B5EF4-FFF2-40B4-BE49-F238E27FC236}">
                <a16:creationId xmlns:a16="http://schemas.microsoft.com/office/drawing/2014/main" id="{03EA4409-205A-429F-9776-6B7B917F1E3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Section HeaderHeader" descr="  ">
            <a:extLst>
              <a:ext uri="{FF2B5EF4-FFF2-40B4-BE49-F238E27FC236}">
                <a16:creationId xmlns:a16="http://schemas.microsoft.com/office/drawing/2014/main" id="{E9255402-34A8-4CB4-897A-3FA743BBA38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Section HeaderHeader" descr="  ">
            <a:extLst>
              <a:ext uri="{FF2B5EF4-FFF2-40B4-BE49-F238E27FC236}">
                <a16:creationId xmlns:a16="http://schemas.microsoft.com/office/drawing/2014/main" id="{45DC65CA-CE70-4C08-A574-4AF0A32C69C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Two ContentHeader" descr="  ">
            <a:extLst>
              <a:ext uri="{FF2B5EF4-FFF2-40B4-BE49-F238E27FC236}">
                <a16:creationId xmlns:a16="http://schemas.microsoft.com/office/drawing/2014/main" id="{1C078E55-043F-457D-9949-64F35487A56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Two ContentHeader" descr="  ">
            <a:extLst>
              <a:ext uri="{FF2B5EF4-FFF2-40B4-BE49-F238E27FC236}">
                <a16:creationId xmlns:a16="http://schemas.microsoft.com/office/drawing/2014/main" id="{084FBE7B-4A70-4CEC-9C7F-2467778B8D9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Two ContentHeader" descr="  ">
            <a:extLst>
              <a:ext uri="{FF2B5EF4-FFF2-40B4-BE49-F238E27FC236}">
                <a16:creationId xmlns:a16="http://schemas.microsoft.com/office/drawing/2014/main" id="{2AFBAEC7-7365-4966-AE6D-8551E3A26FF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hcSlideMaster121.ComparisonHeader" descr="  ">
            <a:extLst>
              <a:ext uri="{FF2B5EF4-FFF2-40B4-BE49-F238E27FC236}">
                <a16:creationId xmlns:a16="http://schemas.microsoft.com/office/drawing/2014/main" id="{4CA27E7F-26F4-473E-BDC5-E49BA5BB911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ComparisonHeader" descr="  ">
            <a:extLst>
              <a:ext uri="{FF2B5EF4-FFF2-40B4-BE49-F238E27FC236}">
                <a16:creationId xmlns:a16="http://schemas.microsoft.com/office/drawing/2014/main" id="{C4CD5BBB-2A1A-41AC-AD04-6B0E597E2F8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12" name="hcSlideMaster173.ComparisonHeader" descr="  ">
            <a:extLst>
              <a:ext uri="{FF2B5EF4-FFF2-40B4-BE49-F238E27FC236}">
                <a16:creationId xmlns:a16="http://schemas.microsoft.com/office/drawing/2014/main" id="{ACF49EB0-6D7B-4020-AF9D-67A29E3B630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6" name="hcSlideMaster121.Title OnlyHeader" descr="  ">
            <a:extLst>
              <a:ext uri="{FF2B5EF4-FFF2-40B4-BE49-F238E27FC236}">
                <a16:creationId xmlns:a16="http://schemas.microsoft.com/office/drawing/2014/main" id="{8090D07C-CC63-4E45-8FB5-B7B061B047F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.Title OnlyHeader" descr="  ">
            <a:extLst>
              <a:ext uri="{FF2B5EF4-FFF2-40B4-BE49-F238E27FC236}">
                <a16:creationId xmlns:a16="http://schemas.microsoft.com/office/drawing/2014/main" id="{C25CA389-D485-4606-B6BA-BBD399C9FE4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hcSlideMaster173.Title OnlyHeader" descr="  ">
            <a:extLst>
              <a:ext uri="{FF2B5EF4-FFF2-40B4-BE49-F238E27FC236}">
                <a16:creationId xmlns:a16="http://schemas.microsoft.com/office/drawing/2014/main" id="{2F361CEC-4BD1-42A8-9B65-1B46C1200C0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BlankHeader" descr="  ">
            <a:extLst>
              <a:ext uri="{FF2B5EF4-FFF2-40B4-BE49-F238E27FC236}">
                <a16:creationId xmlns:a16="http://schemas.microsoft.com/office/drawing/2014/main" id="{FB0651FB-C771-4039-9385-372EEDD1614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BlankHeader" descr="  ">
            <a:extLst>
              <a:ext uri="{FF2B5EF4-FFF2-40B4-BE49-F238E27FC236}">
                <a16:creationId xmlns:a16="http://schemas.microsoft.com/office/drawing/2014/main" id="{4CDD08F2-D7C2-4252-B8A4-BC2C3708B57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BlankHeader" descr="  ">
            <a:extLst>
              <a:ext uri="{FF2B5EF4-FFF2-40B4-BE49-F238E27FC236}">
                <a16:creationId xmlns:a16="http://schemas.microsoft.com/office/drawing/2014/main" id="{A6D1BB46-F38D-4223-9E34-63123E3DD7BC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Content with CaptionHeader" descr="  ">
            <a:extLst>
              <a:ext uri="{FF2B5EF4-FFF2-40B4-BE49-F238E27FC236}">
                <a16:creationId xmlns:a16="http://schemas.microsoft.com/office/drawing/2014/main" id="{E65D57B6-27CB-485E-BDC7-09F7CCE93DF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Content with CaptionHeader" descr="  ">
            <a:extLst>
              <a:ext uri="{FF2B5EF4-FFF2-40B4-BE49-F238E27FC236}">
                <a16:creationId xmlns:a16="http://schemas.microsoft.com/office/drawing/2014/main" id="{CB6EACDE-DC41-4422-B2B0-01433D1DEE3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Content with CaptionHeader" descr="  ">
            <a:extLst>
              <a:ext uri="{FF2B5EF4-FFF2-40B4-BE49-F238E27FC236}">
                <a16:creationId xmlns:a16="http://schemas.microsoft.com/office/drawing/2014/main" id="{58AE0CCC-0AF8-4135-9C3D-768AC874099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B51-BB44-4841-AFA3-744E3F8A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68717-7E40-4CEF-B5CA-5D3AA90CB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04213-6017-493D-B8B7-D5345898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A05F-3134-4752-98B5-191ED1AA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B8674-FEB1-4209-89D1-117F6F5A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Section HeaderHeader" descr="  ">
            <a:extLst>
              <a:ext uri="{FF2B5EF4-FFF2-40B4-BE49-F238E27FC236}">
                <a16:creationId xmlns:a16="http://schemas.microsoft.com/office/drawing/2014/main" id="{E8116EC8-88E3-45A1-96F1-FDCB5182DE9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75360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Picture with CaptionHeader" descr="  ">
            <a:extLst>
              <a:ext uri="{FF2B5EF4-FFF2-40B4-BE49-F238E27FC236}">
                <a16:creationId xmlns:a16="http://schemas.microsoft.com/office/drawing/2014/main" id="{96CC2DEC-FDC1-4949-A076-EA8BD577A32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Picture with CaptionHeader" descr="  ">
            <a:extLst>
              <a:ext uri="{FF2B5EF4-FFF2-40B4-BE49-F238E27FC236}">
                <a16:creationId xmlns:a16="http://schemas.microsoft.com/office/drawing/2014/main" id="{F2A5A87D-787D-40F4-B72B-8FCAA7DCE28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Picture with CaptionHeader" descr="  ">
            <a:extLst>
              <a:ext uri="{FF2B5EF4-FFF2-40B4-BE49-F238E27FC236}">
                <a16:creationId xmlns:a16="http://schemas.microsoft.com/office/drawing/2014/main" id="{9120BD08-64EB-436F-920B-BD41C16AE6E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7" name="hcSlideMaster121.Title and Vertical TextHeader" descr="  ">
            <a:extLst>
              <a:ext uri="{FF2B5EF4-FFF2-40B4-BE49-F238E27FC236}">
                <a16:creationId xmlns:a16="http://schemas.microsoft.com/office/drawing/2014/main" id="{A58F7E7B-9D7D-4F5E-907D-02B1F954CFC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hcSlideMaster.Title and Vertical TextHeader" descr="  ">
            <a:extLst>
              <a:ext uri="{FF2B5EF4-FFF2-40B4-BE49-F238E27FC236}">
                <a16:creationId xmlns:a16="http://schemas.microsoft.com/office/drawing/2014/main" id="{E7CB2658-E301-4DD9-BD18-0BC7E3B7060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9" name="hcSlideMaster173.Title and Vertical TextHeader" descr="  ">
            <a:extLst>
              <a:ext uri="{FF2B5EF4-FFF2-40B4-BE49-F238E27FC236}">
                <a16:creationId xmlns:a16="http://schemas.microsoft.com/office/drawing/2014/main" id="{273AEEE6-C525-443E-9DD3-E4F1E80DED2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Title SlideHeader" descr="  ">
            <a:extLst>
              <a:ext uri="{FF2B5EF4-FFF2-40B4-BE49-F238E27FC236}">
                <a16:creationId xmlns:a16="http://schemas.microsoft.com/office/drawing/2014/main" id="{A30A0725-2645-45EC-BC6F-038E788AEAF4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Title SlideHeader" descr="  ">
            <a:extLst>
              <a:ext uri="{FF2B5EF4-FFF2-40B4-BE49-F238E27FC236}">
                <a16:creationId xmlns:a16="http://schemas.microsoft.com/office/drawing/2014/main" id="{09178A9A-F694-415E-B115-8A0D276FF8D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Title SlideHeader" descr="  ">
            <a:extLst>
              <a:ext uri="{FF2B5EF4-FFF2-40B4-BE49-F238E27FC236}">
                <a16:creationId xmlns:a16="http://schemas.microsoft.com/office/drawing/2014/main" id="{2A99E1BE-16AE-4BC3-A870-BFF4C344632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37820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Title and ContentHeader" descr="  ">
            <a:extLst>
              <a:ext uri="{FF2B5EF4-FFF2-40B4-BE49-F238E27FC236}">
                <a16:creationId xmlns:a16="http://schemas.microsoft.com/office/drawing/2014/main" id="{0F013F2D-A021-4F45-BBAA-17D1FE8D3F3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Title and ContentHeader" descr="  ">
            <a:extLst>
              <a:ext uri="{FF2B5EF4-FFF2-40B4-BE49-F238E27FC236}">
                <a16:creationId xmlns:a16="http://schemas.microsoft.com/office/drawing/2014/main" id="{3F6F822B-B637-427F-AF8D-0F976B025A4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Title and ContentHeader" descr="  ">
            <a:extLst>
              <a:ext uri="{FF2B5EF4-FFF2-40B4-BE49-F238E27FC236}">
                <a16:creationId xmlns:a16="http://schemas.microsoft.com/office/drawing/2014/main" id="{735BD871-D9D8-4B1D-B367-07D76124DF3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959267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Section HeaderHeader" descr="  ">
            <a:extLst>
              <a:ext uri="{FF2B5EF4-FFF2-40B4-BE49-F238E27FC236}">
                <a16:creationId xmlns:a16="http://schemas.microsoft.com/office/drawing/2014/main" id="{4423871A-8C3A-4D73-8CC5-36E212E760C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Section HeaderHeader" descr="  ">
            <a:extLst>
              <a:ext uri="{FF2B5EF4-FFF2-40B4-BE49-F238E27FC236}">
                <a16:creationId xmlns:a16="http://schemas.microsoft.com/office/drawing/2014/main" id="{4F5B978A-8F2F-404D-98C0-EB22338B9B9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Section HeaderHeader" descr="  ">
            <a:extLst>
              <a:ext uri="{FF2B5EF4-FFF2-40B4-BE49-F238E27FC236}">
                <a16:creationId xmlns:a16="http://schemas.microsoft.com/office/drawing/2014/main" id="{CF1E059F-664D-4C82-8D44-4DF484B5E57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792962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Two ContentHeader" descr="  ">
            <a:extLst>
              <a:ext uri="{FF2B5EF4-FFF2-40B4-BE49-F238E27FC236}">
                <a16:creationId xmlns:a16="http://schemas.microsoft.com/office/drawing/2014/main" id="{510B3DAB-E67F-41C9-A707-C0F0534802E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Two ContentHeader" descr="  ">
            <a:extLst>
              <a:ext uri="{FF2B5EF4-FFF2-40B4-BE49-F238E27FC236}">
                <a16:creationId xmlns:a16="http://schemas.microsoft.com/office/drawing/2014/main" id="{9A7FC814-1D77-4C21-80F6-8B33969483B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Two ContentHeader" descr="  ">
            <a:extLst>
              <a:ext uri="{FF2B5EF4-FFF2-40B4-BE49-F238E27FC236}">
                <a16:creationId xmlns:a16="http://schemas.microsoft.com/office/drawing/2014/main" id="{F15F77BE-ED39-45F7-A0BD-E6B3B4A19CE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151756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hcSlideMaster121.ComparisonHeader" descr="  ">
            <a:extLst>
              <a:ext uri="{FF2B5EF4-FFF2-40B4-BE49-F238E27FC236}">
                <a16:creationId xmlns:a16="http://schemas.microsoft.com/office/drawing/2014/main" id="{857EB706-CA8C-4AF2-8659-1AC4B1AB2BF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ComparisonHeader" descr="  ">
            <a:extLst>
              <a:ext uri="{FF2B5EF4-FFF2-40B4-BE49-F238E27FC236}">
                <a16:creationId xmlns:a16="http://schemas.microsoft.com/office/drawing/2014/main" id="{207BC970-F430-4920-9A51-41E97735C0F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12" name="hcSlideMaster173.ComparisonHeader" descr="  ">
            <a:extLst>
              <a:ext uri="{FF2B5EF4-FFF2-40B4-BE49-F238E27FC236}">
                <a16:creationId xmlns:a16="http://schemas.microsoft.com/office/drawing/2014/main" id="{2F762ACC-2FF1-4DD6-9431-D078AD34F5E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393229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6" name="hcSlideMaster121.Title OnlyHeader" descr="  ">
            <a:extLst>
              <a:ext uri="{FF2B5EF4-FFF2-40B4-BE49-F238E27FC236}">
                <a16:creationId xmlns:a16="http://schemas.microsoft.com/office/drawing/2014/main" id="{B1DB6E3E-A4D0-4664-AE31-EE813F825ED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.Title OnlyHeader" descr="  ">
            <a:extLst>
              <a:ext uri="{FF2B5EF4-FFF2-40B4-BE49-F238E27FC236}">
                <a16:creationId xmlns:a16="http://schemas.microsoft.com/office/drawing/2014/main" id="{BBDCA9D7-8856-496E-AEC0-D36D2531417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hcSlideMaster173.Title OnlyHeader" descr="  ">
            <a:extLst>
              <a:ext uri="{FF2B5EF4-FFF2-40B4-BE49-F238E27FC236}">
                <a16:creationId xmlns:a16="http://schemas.microsoft.com/office/drawing/2014/main" id="{90D33EDE-42F6-4EC0-A72C-4840E1B4E8F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146810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BlankHeader" descr="  ">
            <a:extLst>
              <a:ext uri="{FF2B5EF4-FFF2-40B4-BE49-F238E27FC236}">
                <a16:creationId xmlns:a16="http://schemas.microsoft.com/office/drawing/2014/main" id="{C4C0A82A-582A-4C22-BF3D-BA2BD54AC60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BlankHeader" descr="  ">
            <a:extLst>
              <a:ext uri="{FF2B5EF4-FFF2-40B4-BE49-F238E27FC236}">
                <a16:creationId xmlns:a16="http://schemas.microsoft.com/office/drawing/2014/main" id="{4E9BD7B4-80DD-454C-9C0A-4E195E005DB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BlankHeader" descr="  ">
            <a:extLst>
              <a:ext uri="{FF2B5EF4-FFF2-40B4-BE49-F238E27FC236}">
                <a16:creationId xmlns:a16="http://schemas.microsoft.com/office/drawing/2014/main" id="{65077B37-04EF-403A-9291-11731D5A41ED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40408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Content with CaptionHeader" descr="  ">
            <a:extLst>
              <a:ext uri="{FF2B5EF4-FFF2-40B4-BE49-F238E27FC236}">
                <a16:creationId xmlns:a16="http://schemas.microsoft.com/office/drawing/2014/main" id="{C9F942A6-B67F-4E91-8241-A8B8A92817E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Content with CaptionHeader" descr="  ">
            <a:extLst>
              <a:ext uri="{FF2B5EF4-FFF2-40B4-BE49-F238E27FC236}">
                <a16:creationId xmlns:a16="http://schemas.microsoft.com/office/drawing/2014/main" id="{3AAC220D-C1EA-4026-B375-032A7E9A750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Content with CaptionHeader" descr="  ">
            <a:extLst>
              <a:ext uri="{FF2B5EF4-FFF2-40B4-BE49-F238E27FC236}">
                <a16:creationId xmlns:a16="http://schemas.microsoft.com/office/drawing/2014/main" id="{4038A700-A6B1-466A-9964-B04538D3D10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41337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EDA0-2FC0-4BE6-8C83-E229D51D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6A3BF-3ECE-422C-B41F-11BF0F8E7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F3658-8F7A-4A17-87BE-53AD21A43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D522D-B36F-4687-8FEF-D525B9AC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C5D36-45B6-474B-8D5F-FD6FC90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20184-0089-4950-954F-8EE547FB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Two ContentHeader" descr="  ">
            <a:extLst>
              <a:ext uri="{FF2B5EF4-FFF2-40B4-BE49-F238E27FC236}">
                <a16:creationId xmlns:a16="http://schemas.microsoft.com/office/drawing/2014/main" id="{07104E8E-3D59-4817-AEC3-B8C5AE60E66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52322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Picture with CaptionHeader" descr="  ">
            <a:extLst>
              <a:ext uri="{FF2B5EF4-FFF2-40B4-BE49-F238E27FC236}">
                <a16:creationId xmlns:a16="http://schemas.microsoft.com/office/drawing/2014/main" id="{FFE75553-34BE-4371-85E1-9E78FBF57B8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Picture with CaptionHeader" descr="  ">
            <a:extLst>
              <a:ext uri="{FF2B5EF4-FFF2-40B4-BE49-F238E27FC236}">
                <a16:creationId xmlns:a16="http://schemas.microsoft.com/office/drawing/2014/main" id="{BF578AA4-1358-4D3D-8D75-2B01955B3B3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Picture with CaptionHeader" descr="  ">
            <a:extLst>
              <a:ext uri="{FF2B5EF4-FFF2-40B4-BE49-F238E27FC236}">
                <a16:creationId xmlns:a16="http://schemas.microsoft.com/office/drawing/2014/main" id="{6329360E-2D86-4E87-9B03-3BAA858EA0F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968007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7" name="hcSlideMaster121.Title and Vertical TextHeader" descr="  ">
            <a:extLst>
              <a:ext uri="{FF2B5EF4-FFF2-40B4-BE49-F238E27FC236}">
                <a16:creationId xmlns:a16="http://schemas.microsoft.com/office/drawing/2014/main" id="{5457257A-CF1A-49D6-8C1E-EF507A547B5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hcSlideMaster.Title and Vertical TextHeader" descr="  ">
            <a:extLst>
              <a:ext uri="{FF2B5EF4-FFF2-40B4-BE49-F238E27FC236}">
                <a16:creationId xmlns:a16="http://schemas.microsoft.com/office/drawing/2014/main" id="{3FC9EE34-AF92-46DE-A079-C81BCE841284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9" name="hcSlideMaster173.Title and Vertical TextHeader" descr="  ">
            <a:extLst>
              <a:ext uri="{FF2B5EF4-FFF2-40B4-BE49-F238E27FC236}">
                <a16:creationId xmlns:a16="http://schemas.microsoft.com/office/drawing/2014/main" id="{83ACC2BA-FBF3-4ABF-AE5C-D2D4C867051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830321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.Title SlideHeader" descr="  ">
            <a:extLst>
              <a:ext uri="{FF2B5EF4-FFF2-40B4-BE49-F238E27FC236}">
                <a16:creationId xmlns:a16="http://schemas.microsoft.com/office/drawing/2014/main" id="{D18CB761-771B-4405-8DAF-C51D012992C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173.Title SlideHeader" descr="  ">
            <a:extLst>
              <a:ext uri="{FF2B5EF4-FFF2-40B4-BE49-F238E27FC236}">
                <a16:creationId xmlns:a16="http://schemas.microsoft.com/office/drawing/2014/main" id="{71BCC0A9-8A4D-4299-9E36-CFAB6420A7F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.Title and ContentHeader" descr="  ">
            <a:extLst>
              <a:ext uri="{FF2B5EF4-FFF2-40B4-BE49-F238E27FC236}">
                <a16:creationId xmlns:a16="http://schemas.microsoft.com/office/drawing/2014/main" id="{3AA7316A-F76D-4C1E-9CDA-9D4E25C0291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173.Title and ContentHeader" descr="  ">
            <a:extLst>
              <a:ext uri="{FF2B5EF4-FFF2-40B4-BE49-F238E27FC236}">
                <a16:creationId xmlns:a16="http://schemas.microsoft.com/office/drawing/2014/main" id="{7BA34872-84D6-47EE-BBD2-1E41971BD40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.Section HeaderHeader" descr="  ">
            <a:extLst>
              <a:ext uri="{FF2B5EF4-FFF2-40B4-BE49-F238E27FC236}">
                <a16:creationId xmlns:a16="http://schemas.microsoft.com/office/drawing/2014/main" id="{580AB4D7-2CC7-41F6-8D9D-D2B8AC17A0E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173.Section HeaderHeader" descr="  ">
            <a:extLst>
              <a:ext uri="{FF2B5EF4-FFF2-40B4-BE49-F238E27FC236}">
                <a16:creationId xmlns:a16="http://schemas.microsoft.com/office/drawing/2014/main" id="{1CDECAD7-D777-4CFB-9390-57168FE4B1E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.Two ContentHeader" descr="  ">
            <a:extLst>
              <a:ext uri="{FF2B5EF4-FFF2-40B4-BE49-F238E27FC236}">
                <a16:creationId xmlns:a16="http://schemas.microsoft.com/office/drawing/2014/main" id="{6F442583-2961-4F0E-A8E5-BE3552631F1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Two ContentHeader" descr="  ">
            <a:extLst>
              <a:ext uri="{FF2B5EF4-FFF2-40B4-BE49-F238E27FC236}">
                <a16:creationId xmlns:a16="http://schemas.microsoft.com/office/drawing/2014/main" id="{86E0D887-BAD8-487E-A80F-479B0F95E8E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hcSlideMaster.ComparisonHeader" descr="  ">
            <a:extLst>
              <a:ext uri="{FF2B5EF4-FFF2-40B4-BE49-F238E27FC236}">
                <a16:creationId xmlns:a16="http://schemas.microsoft.com/office/drawing/2014/main" id="{3246DAFB-001C-4611-BF2F-BA6E4697FE9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173.ComparisonHeader" descr="  ">
            <a:extLst>
              <a:ext uri="{FF2B5EF4-FFF2-40B4-BE49-F238E27FC236}">
                <a16:creationId xmlns:a16="http://schemas.microsoft.com/office/drawing/2014/main" id="{395B4385-6BA2-4B26-A793-682D74FADFA4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6" name="hcSlideMaster.Title OnlyHeader" descr="  ">
            <a:extLst>
              <a:ext uri="{FF2B5EF4-FFF2-40B4-BE49-F238E27FC236}">
                <a16:creationId xmlns:a16="http://schemas.microsoft.com/office/drawing/2014/main" id="{8B04C492-1AB8-4CDD-837C-7CB912F127F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Title OnlyHeader" descr="  ">
            <a:extLst>
              <a:ext uri="{FF2B5EF4-FFF2-40B4-BE49-F238E27FC236}">
                <a16:creationId xmlns:a16="http://schemas.microsoft.com/office/drawing/2014/main" id="{584839A2-7600-46BD-9DFD-7E556A91929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.BlankHeader" descr="  ">
            <a:extLst>
              <a:ext uri="{FF2B5EF4-FFF2-40B4-BE49-F238E27FC236}">
                <a16:creationId xmlns:a16="http://schemas.microsoft.com/office/drawing/2014/main" id="{DAD61FAD-9505-4088-8A89-987500DADDF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BlankHeader" descr="  ">
            <a:extLst>
              <a:ext uri="{FF2B5EF4-FFF2-40B4-BE49-F238E27FC236}">
                <a16:creationId xmlns:a16="http://schemas.microsoft.com/office/drawing/2014/main" id="{7291D9AE-1F24-485A-BCD5-E4B3CABA10C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.Content with CaptionHeader" descr="  ">
            <a:extLst>
              <a:ext uri="{FF2B5EF4-FFF2-40B4-BE49-F238E27FC236}">
                <a16:creationId xmlns:a16="http://schemas.microsoft.com/office/drawing/2014/main" id="{410BA416-6268-41A4-8F49-FAEACD6ECF9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Content with CaptionHeader" descr="  ">
            <a:extLst>
              <a:ext uri="{FF2B5EF4-FFF2-40B4-BE49-F238E27FC236}">
                <a16:creationId xmlns:a16="http://schemas.microsoft.com/office/drawing/2014/main" id="{C0F53138-0E06-4D98-89FC-AC1FB1B4CCF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AFBD-85E7-44D1-A50B-8A1F84F1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3DCE5-8BE3-4F76-811D-C9A42B80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BCC34-066E-43B2-8735-DECFDD371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2D1DA-279D-4A6C-A9F5-692A67DC8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4EFBC-AFEC-4C12-A2BF-6747E50EB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45B0B-5DAD-4060-B7CA-F69705FF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82D3E2-A591-4135-9648-5D389E1C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0387E-DAF9-4889-A318-D5E1A9EA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hcSlideMaster.ComparisonHeader" descr="  ">
            <a:extLst>
              <a:ext uri="{FF2B5EF4-FFF2-40B4-BE49-F238E27FC236}">
                <a16:creationId xmlns:a16="http://schemas.microsoft.com/office/drawing/2014/main" id="{A3738558-B91C-47F1-92FF-5AFF177F56F4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47824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.Picture with CaptionHeader" descr="  ">
            <a:extLst>
              <a:ext uri="{FF2B5EF4-FFF2-40B4-BE49-F238E27FC236}">
                <a16:creationId xmlns:a16="http://schemas.microsoft.com/office/drawing/2014/main" id="{5FBBE96F-9F4B-451B-B68E-A07CD9E84964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Picture with CaptionHeader" descr="  ">
            <a:extLst>
              <a:ext uri="{FF2B5EF4-FFF2-40B4-BE49-F238E27FC236}">
                <a16:creationId xmlns:a16="http://schemas.microsoft.com/office/drawing/2014/main" id="{6CAF1C32-D7A0-47BC-B0CE-EB0C1584914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7" name="hcSlideMaster.Title and Vertical TextHeader" descr="  ">
            <a:extLst>
              <a:ext uri="{FF2B5EF4-FFF2-40B4-BE49-F238E27FC236}">
                <a16:creationId xmlns:a16="http://schemas.microsoft.com/office/drawing/2014/main" id="{AE5809D3-21D8-4CB0-85D1-E66BAE7EF2A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hcSlideMaster173.Title and Vertical TextHeader" descr="  ">
            <a:extLst>
              <a:ext uri="{FF2B5EF4-FFF2-40B4-BE49-F238E27FC236}">
                <a16:creationId xmlns:a16="http://schemas.microsoft.com/office/drawing/2014/main" id="{E4408223-94C5-4D90-85DF-665453976FE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Title SlideHeader" descr="  ">
            <a:extLst>
              <a:ext uri="{FF2B5EF4-FFF2-40B4-BE49-F238E27FC236}">
                <a16:creationId xmlns:a16="http://schemas.microsoft.com/office/drawing/2014/main" id="{FACFEB9A-AD44-475A-A817-973248884E2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Title SlideHeader" descr="  ">
            <a:extLst>
              <a:ext uri="{FF2B5EF4-FFF2-40B4-BE49-F238E27FC236}">
                <a16:creationId xmlns:a16="http://schemas.microsoft.com/office/drawing/2014/main" id="{4A2519AC-5DCE-4831-B58F-E827DF22CAA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Title SlideHeader" descr="  ">
            <a:extLst>
              <a:ext uri="{FF2B5EF4-FFF2-40B4-BE49-F238E27FC236}">
                <a16:creationId xmlns:a16="http://schemas.microsoft.com/office/drawing/2014/main" id="{A8D98A7F-8B0C-4630-B7CD-37497FBC84BC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Title and ContentHeader" descr="  ">
            <a:extLst>
              <a:ext uri="{FF2B5EF4-FFF2-40B4-BE49-F238E27FC236}">
                <a16:creationId xmlns:a16="http://schemas.microsoft.com/office/drawing/2014/main" id="{6BF0B6E2-4C70-4ABB-A67E-879BFFF9CB5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Title and ContentHeader" descr="  ">
            <a:extLst>
              <a:ext uri="{FF2B5EF4-FFF2-40B4-BE49-F238E27FC236}">
                <a16:creationId xmlns:a16="http://schemas.microsoft.com/office/drawing/2014/main" id="{F02EE779-9557-45C5-9227-AD7C08EDE35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Title and ContentHeader" descr="  ">
            <a:extLst>
              <a:ext uri="{FF2B5EF4-FFF2-40B4-BE49-F238E27FC236}">
                <a16:creationId xmlns:a16="http://schemas.microsoft.com/office/drawing/2014/main" id="{F54CB8B8-9EA5-46B9-A4DD-1983E9BF9C6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Section HeaderHeader" descr="  ">
            <a:extLst>
              <a:ext uri="{FF2B5EF4-FFF2-40B4-BE49-F238E27FC236}">
                <a16:creationId xmlns:a16="http://schemas.microsoft.com/office/drawing/2014/main" id="{03EA4409-205A-429F-9776-6B7B917F1E3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Section HeaderHeader" descr="  ">
            <a:extLst>
              <a:ext uri="{FF2B5EF4-FFF2-40B4-BE49-F238E27FC236}">
                <a16:creationId xmlns:a16="http://schemas.microsoft.com/office/drawing/2014/main" id="{14BBEAAC-1AB7-4C5B-919C-AB34CA43107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Section HeaderHeader" descr="  ">
            <a:extLst>
              <a:ext uri="{FF2B5EF4-FFF2-40B4-BE49-F238E27FC236}">
                <a16:creationId xmlns:a16="http://schemas.microsoft.com/office/drawing/2014/main" id="{46BFEBE9-5F8D-43A9-B120-FED10176CD6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Two ContentHeader" descr="  ">
            <a:extLst>
              <a:ext uri="{FF2B5EF4-FFF2-40B4-BE49-F238E27FC236}">
                <a16:creationId xmlns:a16="http://schemas.microsoft.com/office/drawing/2014/main" id="{1C078E55-043F-457D-9949-64F35487A56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Two ContentHeader" descr="  ">
            <a:extLst>
              <a:ext uri="{FF2B5EF4-FFF2-40B4-BE49-F238E27FC236}">
                <a16:creationId xmlns:a16="http://schemas.microsoft.com/office/drawing/2014/main" id="{2829403A-D343-41D0-862D-57EABDF218E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Two ContentHeader" descr="  ">
            <a:extLst>
              <a:ext uri="{FF2B5EF4-FFF2-40B4-BE49-F238E27FC236}">
                <a16:creationId xmlns:a16="http://schemas.microsoft.com/office/drawing/2014/main" id="{5A97D68C-5581-4724-9DBC-C24AF12D096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hcSlideMaster121.ComparisonHeader" descr="  ">
            <a:extLst>
              <a:ext uri="{FF2B5EF4-FFF2-40B4-BE49-F238E27FC236}">
                <a16:creationId xmlns:a16="http://schemas.microsoft.com/office/drawing/2014/main" id="{4CA27E7F-26F4-473E-BDC5-E49BA5BB911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ComparisonHeader" descr="  ">
            <a:extLst>
              <a:ext uri="{FF2B5EF4-FFF2-40B4-BE49-F238E27FC236}">
                <a16:creationId xmlns:a16="http://schemas.microsoft.com/office/drawing/2014/main" id="{4F7BD78A-370B-4329-8AAA-35EF7BE9B36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12" name="hcSlideMaster173.ComparisonHeader" descr="  ">
            <a:extLst>
              <a:ext uri="{FF2B5EF4-FFF2-40B4-BE49-F238E27FC236}">
                <a16:creationId xmlns:a16="http://schemas.microsoft.com/office/drawing/2014/main" id="{0994F5F2-A7E4-41CD-838A-7A4268458A8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6" name="hcSlideMaster121.Title OnlyHeader" descr="  ">
            <a:extLst>
              <a:ext uri="{FF2B5EF4-FFF2-40B4-BE49-F238E27FC236}">
                <a16:creationId xmlns:a16="http://schemas.microsoft.com/office/drawing/2014/main" id="{8090D07C-CC63-4E45-8FB5-B7B061B047F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.Title OnlyHeader" descr="  ">
            <a:extLst>
              <a:ext uri="{FF2B5EF4-FFF2-40B4-BE49-F238E27FC236}">
                <a16:creationId xmlns:a16="http://schemas.microsoft.com/office/drawing/2014/main" id="{A6028AFF-E50A-4718-A11E-C8C26F2C026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hcSlideMaster173.Title OnlyHeader" descr="  ">
            <a:extLst>
              <a:ext uri="{FF2B5EF4-FFF2-40B4-BE49-F238E27FC236}">
                <a16:creationId xmlns:a16="http://schemas.microsoft.com/office/drawing/2014/main" id="{C41309C0-0B8B-4055-87D3-A83740F5876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BlankHeader" descr="  ">
            <a:extLst>
              <a:ext uri="{FF2B5EF4-FFF2-40B4-BE49-F238E27FC236}">
                <a16:creationId xmlns:a16="http://schemas.microsoft.com/office/drawing/2014/main" id="{FB0651FB-C771-4039-9385-372EEDD1614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BlankHeader" descr="  ">
            <a:extLst>
              <a:ext uri="{FF2B5EF4-FFF2-40B4-BE49-F238E27FC236}">
                <a16:creationId xmlns:a16="http://schemas.microsoft.com/office/drawing/2014/main" id="{5DBFBA24-E5C9-46C9-81B1-9BAE77BDEE6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BlankHeader" descr="  ">
            <a:extLst>
              <a:ext uri="{FF2B5EF4-FFF2-40B4-BE49-F238E27FC236}">
                <a16:creationId xmlns:a16="http://schemas.microsoft.com/office/drawing/2014/main" id="{37536044-0CEE-402E-AAA1-9F0CA2076A1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Content with CaptionHeader" descr="  ">
            <a:extLst>
              <a:ext uri="{FF2B5EF4-FFF2-40B4-BE49-F238E27FC236}">
                <a16:creationId xmlns:a16="http://schemas.microsoft.com/office/drawing/2014/main" id="{E65D57B6-27CB-485E-BDC7-09F7CCE93DF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Content with CaptionHeader" descr="  ">
            <a:extLst>
              <a:ext uri="{FF2B5EF4-FFF2-40B4-BE49-F238E27FC236}">
                <a16:creationId xmlns:a16="http://schemas.microsoft.com/office/drawing/2014/main" id="{DECD0E34-7797-4A92-B0DA-B1FACDF2FD3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Content with CaptionHeader" descr="  ">
            <a:extLst>
              <a:ext uri="{FF2B5EF4-FFF2-40B4-BE49-F238E27FC236}">
                <a16:creationId xmlns:a16="http://schemas.microsoft.com/office/drawing/2014/main" id="{91E45767-9C41-4DF6-9E7B-8CFA961AB03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580C-E8F1-459D-BA51-E03472A3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83D10-0461-4D7F-97AB-98EDF2F4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8F80C-C786-4031-ACF1-2CAB8BBF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DA25F-DD37-465A-BAF9-7CE1FC5F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cSlideMaster.Title OnlyHeader" descr="  ">
            <a:extLst>
              <a:ext uri="{FF2B5EF4-FFF2-40B4-BE49-F238E27FC236}">
                <a16:creationId xmlns:a16="http://schemas.microsoft.com/office/drawing/2014/main" id="{C2615D50-E022-4246-9EE4-513C512C77D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9331959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Picture with CaptionHeader" descr="  ">
            <a:extLst>
              <a:ext uri="{FF2B5EF4-FFF2-40B4-BE49-F238E27FC236}">
                <a16:creationId xmlns:a16="http://schemas.microsoft.com/office/drawing/2014/main" id="{96CC2DEC-FDC1-4949-A076-EA8BD577A32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Picture with CaptionHeader" descr="  ">
            <a:extLst>
              <a:ext uri="{FF2B5EF4-FFF2-40B4-BE49-F238E27FC236}">
                <a16:creationId xmlns:a16="http://schemas.microsoft.com/office/drawing/2014/main" id="{04605BB9-3034-4729-A5BA-6BDE42F8DBD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Picture with CaptionHeader" descr="  ">
            <a:extLst>
              <a:ext uri="{FF2B5EF4-FFF2-40B4-BE49-F238E27FC236}">
                <a16:creationId xmlns:a16="http://schemas.microsoft.com/office/drawing/2014/main" id="{68905755-4D8E-4583-9503-BDF7039E017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7" name="hcSlideMaster121.Title and Vertical TextHeader" descr="  ">
            <a:extLst>
              <a:ext uri="{FF2B5EF4-FFF2-40B4-BE49-F238E27FC236}">
                <a16:creationId xmlns:a16="http://schemas.microsoft.com/office/drawing/2014/main" id="{A58F7E7B-9D7D-4F5E-907D-02B1F954CFC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hcSlideMaster.Title and Vertical TextHeader" descr="  ">
            <a:extLst>
              <a:ext uri="{FF2B5EF4-FFF2-40B4-BE49-F238E27FC236}">
                <a16:creationId xmlns:a16="http://schemas.microsoft.com/office/drawing/2014/main" id="{F3EEF12F-CEDE-41E6-B2FA-0985FF2075FC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9" name="hcSlideMaster173.Title and Vertical TextHeader" descr="  ">
            <a:extLst>
              <a:ext uri="{FF2B5EF4-FFF2-40B4-BE49-F238E27FC236}">
                <a16:creationId xmlns:a16="http://schemas.microsoft.com/office/drawing/2014/main" id="{7962A153-3E96-430C-961E-04E4D1D6ED9C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Title SlideHeader" descr="  ">
            <a:extLst>
              <a:ext uri="{FF2B5EF4-FFF2-40B4-BE49-F238E27FC236}">
                <a16:creationId xmlns:a16="http://schemas.microsoft.com/office/drawing/2014/main" id="{A30A0725-2645-45EC-BC6F-038E788AEAF4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Title SlideHeader" descr="  ">
            <a:extLst>
              <a:ext uri="{FF2B5EF4-FFF2-40B4-BE49-F238E27FC236}">
                <a16:creationId xmlns:a16="http://schemas.microsoft.com/office/drawing/2014/main" id="{8ABD88C4-509F-4206-B326-D0F972E70BD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Title SlideHeader" descr="  ">
            <a:extLst>
              <a:ext uri="{FF2B5EF4-FFF2-40B4-BE49-F238E27FC236}">
                <a16:creationId xmlns:a16="http://schemas.microsoft.com/office/drawing/2014/main" id="{03467DB3-A3DE-4D96-A8AE-CE0E7C5F67E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37820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Title and ContentHeader" descr="  ">
            <a:extLst>
              <a:ext uri="{FF2B5EF4-FFF2-40B4-BE49-F238E27FC236}">
                <a16:creationId xmlns:a16="http://schemas.microsoft.com/office/drawing/2014/main" id="{0F013F2D-A021-4F45-BBAA-17D1FE8D3F3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Title and ContentHeader" descr="  ">
            <a:extLst>
              <a:ext uri="{FF2B5EF4-FFF2-40B4-BE49-F238E27FC236}">
                <a16:creationId xmlns:a16="http://schemas.microsoft.com/office/drawing/2014/main" id="{8E435FE3-E8F8-4734-A40A-0A7E16851D0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Title and ContentHeader" descr="  ">
            <a:extLst>
              <a:ext uri="{FF2B5EF4-FFF2-40B4-BE49-F238E27FC236}">
                <a16:creationId xmlns:a16="http://schemas.microsoft.com/office/drawing/2014/main" id="{DC98DBB5-D41D-4EAA-8F33-05EA9A4C78B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9592678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4" name="hcSlideMaster121.Section HeaderHeader" descr="  ">
            <a:extLst>
              <a:ext uri="{FF2B5EF4-FFF2-40B4-BE49-F238E27FC236}">
                <a16:creationId xmlns:a16="http://schemas.microsoft.com/office/drawing/2014/main" id="{4423871A-8C3A-4D73-8CC5-36E212E760C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Section HeaderHeader" descr="  ">
            <a:extLst>
              <a:ext uri="{FF2B5EF4-FFF2-40B4-BE49-F238E27FC236}">
                <a16:creationId xmlns:a16="http://schemas.microsoft.com/office/drawing/2014/main" id="{31E7BDB6-B69A-416B-AFD3-553ABF765C6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173.Section HeaderHeader" descr="  ">
            <a:extLst>
              <a:ext uri="{FF2B5EF4-FFF2-40B4-BE49-F238E27FC236}">
                <a16:creationId xmlns:a16="http://schemas.microsoft.com/office/drawing/2014/main" id="{B18C83E0-3EB9-4C05-8410-B2D62671EC34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792962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Two ContentHeader" descr="  ">
            <a:extLst>
              <a:ext uri="{FF2B5EF4-FFF2-40B4-BE49-F238E27FC236}">
                <a16:creationId xmlns:a16="http://schemas.microsoft.com/office/drawing/2014/main" id="{510B3DAB-E67F-41C9-A707-C0F0534802E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Two ContentHeader" descr="  ">
            <a:extLst>
              <a:ext uri="{FF2B5EF4-FFF2-40B4-BE49-F238E27FC236}">
                <a16:creationId xmlns:a16="http://schemas.microsoft.com/office/drawing/2014/main" id="{4328E934-90E9-44C5-A91B-0546AFF4027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Two ContentHeader" descr="  ">
            <a:extLst>
              <a:ext uri="{FF2B5EF4-FFF2-40B4-BE49-F238E27FC236}">
                <a16:creationId xmlns:a16="http://schemas.microsoft.com/office/drawing/2014/main" id="{F7F9CC00-1C30-471E-B9F9-842EF05966E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1517565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hcSlideMaster121.ComparisonHeader" descr="  ">
            <a:extLst>
              <a:ext uri="{FF2B5EF4-FFF2-40B4-BE49-F238E27FC236}">
                <a16:creationId xmlns:a16="http://schemas.microsoft.com/office/drawing/2014/main" id="{857EB706-CA8C-4AF2-8659-1AC4B1AB2BF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Master.ComparisonHeader" descr="  ">
            <a:extLst>
              <a:ext uri="{FF2B5EF4-FFF2-40B4-BE49-F238E27FC236}">
                <a16:creationId xmlns:a16="http://schemas.microsoft.com/office/drawing/2014/main" id="{F73ADF53-D83E-4743-B5C8-3F73419C57D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12" name="hcSlideMaster173.ComparisonHeader" descr="  ">
            <a:extLst>
              <a:ext uri="{FF2B5EF4-FFF2-40B4-BE49-F238E27FC236}">
                <a16:creationId xmlns:a16="http://schemas.microsoft.com/office/drawing/2014/main" id="{0A70159A-DDCA-48FD-B7EC-BAEF6BBC094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393229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6" name="hcSlideMaster121.Title OnlyHeader" descr="  ">
            <a:extLst>
              <a:ext uri="{FF2B5EF4-FFF2-40B4-BE49-F238E27FC236}">
                <a16:creationId xmlns:a16="http://schemas.microsoft.com/office/drawing/2014/main" id="{B1DB6E3E-A4D0-4664-AE31-EE813F825ED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.Title OnlyHeader" descr="  ">
            <a:extLst>
              <a:ext uri="{FF2B5EF4-FFF2-40B4-BE49-F238E27FC236}">
                <a16:creationId xmlns:a16="http://schemas.microsoft.com/office/drawing/2014/main" id="{8E4AEDE4-3E8F-49BF-855A-846446C87B0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hcSlideMaster173.Title OnlyHeader" descr="  ">
            <a:extLst>
              <a:ext uri="{FF2B5EF4-FFF2-40B4-BE49-F238E27FC236}">
                <a16:creationId xmlns:a16="http://schemas.microsoft.com/office/drawing/2014/main" id="{79593060-A900-4AE5-8FF7-D403AA28C46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1468102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BlankHeader" descr="  ">
            <a:extLst>
              <a:ext uri="{FF2B5EF4-FFF2-40B4-BE49-F238E27FC236}">
                <a16:creationId xmlns:a16="http://schemas.microsoft.com/office/drawing/2014/main" id="{C4C0A82A-582A-4C22-BF3D-BA2BD54AC60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BlankHeader" descr="  ">
            <a:extLst>
              <a:ext uri="{FF2B5EF4-FFF2-40B4-BE49-F238E27FC236}">
                <a16:creationId xmlns:a16="http://schemas.microsoft.com/office/drawing/2014/main" id="{CEDFC523-42B6-4578-A6E5-C0CDE91A2E1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BlankHeader" descr="  ">
            <a:extLst>
              <a:ext uri="{FF2B5EF4-FFF2-40B4-BE49-F238E27FC236}">
                <a16:creationId xmlns:a16="http://schemas.microsoft.com/office/drawing/2014/main" id="{C8D59792-37CE-4AB9-86D9-4310192E928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404083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Content with CaptionHeader" descr="  ">
            <a:extLst>
              <a:ext uri="{FF2B5EF4-FFF2-40B4-BE49-F238E27FC236}">
                <a16:creationId xmlns:a16="http://schemas.microsoft.com/office/drawing/2014/main" id="{C9F942A6-B67F-4E91-8241-A8B8A92817E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Content with CaptionHeader" descr="  ">
            <a:extLst>
              <a:ext uri="{FF2B5EF4-FFF2-40B4-BE49-F238E27FC236}">
                <a16:creationId xmlns:a16="http://schemas.microsoft.com/office/drawing/2014/main" id="{27A4F556-3994-456F-A09D-A8C61077A83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Content with CaptionHeader" descr="  ">
            <a:extLst>
              <a:ext uri="{FF2B5EF4-FFF2-40B4-BE49-F238E27FC236}">
                <a16:creationId xmlns:a16="http://schemas.microsoft.com/office/drawing/2014/main" id="{43CE2338-B186-4721-9C83-2FB8FF2D5A3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41337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9CEFB-66E9-4C75-B55B-D0AB8639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42906-BDE0-4457-975F-564F75DB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A4850-E17E-4AF4-8366-23E1EC57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 descr="  ">
            <a:extLst>
              <a:ext uri="{FF2B5EF4-FFF2-40B4-BE49-F238E27FC236}">
                <a16:creationId xmlns:a16="http://schemas.microsoft.com/office/drawing/2014/main" id="{D521080B-7F23-4310-80B8-36B21FB09D2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701053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5" name="hcSlideMaster121.Picture with CaptionHeader" descr="  ">
            <a:extLst>
              <a:ext uri="{FF2B5EF4-FFF2-40B4-BE49-F238E27FC236}">
                <a16:creationId xmlns:a16="http://schemas.microsoft.com/office/drawing/2014/main" id="{FFE75553-34BE-4371-85E1-9E78FBF57B8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6" name="hcSlideMaster.Picture with CaptionHeader" descr="  ">
            <a:extLst>
              <a:ext uri="{FF2B5EF4-FFF2-40B4-BE49-F238E27FC236}">
                <a16:creationId xmlns:a16="http://schemas.microsoft.com/office/drawing/2014/main" id="{4D7C6A1A-5649-4A54-AEE8-7C64E22756DD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Master173.Picture with CaptionHeader" descr="  ">
            <a:extLst>
              <a:ext uri="{FF2B5EF4-FFF2-40B4-BE49-F238E27FC236}">
                <a16:creationId xmlns:a16="http://schemas.microsoft.com/office/drawing/2014/main" id="{B4C99E62-2AEB-429F-8FEC-768F71B46AB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968007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7" name="hcSlideMaster121.Title and Vertical TextHeader" descr="  ">
            <a:extLst>
              <a:ext uri="{FF2B5EF4-FFF2-40B4-BE49-F238E27FC236}">
                <a16:creationId xmlns:a16="http://schemas.microsoft.com/office/drawing/2014/main" id="{5457257A-CF1A-49D6-8C1E-EF507A547B5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hcSlideMaster.Title and Vertical TextHeader" descr="  ">
            <a:extLst>
              <a:ext uri="{FF2B5EF4-FFF2-40B4-BE49-F238E27FC236}">
                <a16:creationId xmlns:a16="http://schemas.microsoft.com/office/drawing/2014/main" id="{29E9D75D-D334-48C3-8F6C-F7E28363AD6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9" name="hcSlideMaster173.Title and Vertical TextHeader" descr="  ">
            <a:extLst>
              <a:ext uri="{FF2B5EF4-FFF2-40B4-BE49-F238E27FC236}">
                <a16:creationId xmlns:a16="http://schemas.microsoft.com/office/drawing/2014/main" id="{C808C4E1-EC87-4CAA-9E9E-E152C5BD819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830321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26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24333"/>
            <a:ext cx="908517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C282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75258"/>
            <a:ext cx="85344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hcSlideMaster25.Title SlideHeader" descr="  ">
            <a:extLst>
              <a:ext uri="{FF2B5EF4-FFF2-40B4-BE49-F238E27FC236}">
                <a16:creationId xmlns:a16="http://schemas.microsoft.com/office/drawing/2014/main" id="{BB0BE170-AE42-48E9-A7B9-FB3577E4F90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518948"/>
            <a:ext cx="10320867" cy="2064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hcSlideMaster25.Title and ContentHeader" descr="  ">
            <a:extLst>
              <a:ext uri="{FF2B5EF4-FFF2-40B4-BE49-F238E27FC236}">
                <a16:creationId xmlns:a16="http://schemas.microsoft.com/office/drawing/2014/main" id="{A01E1CF2-A3FC-420F-9FBB-7216FB7FA68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7767" y="2017296"/>
            <a:ext cx="103632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767" y="1019342"/>
            <a:ext cx="103632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cSlideMaster25.Section HeaderHeader" descr="  ">
            <a:extLst>
              <a:ext uri="{FF2B5EF4-FFF2-40B4-BE49-F238E27FC236}">
                <a16:creationId xmlns:a16="http://schemas.microsoft.com/office/drawing/2014/main" id="{3EB02128-32C2-448C-9BBE-4EDE2FC5249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72051"/>
            <a:ext cx="995256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097755"/>
            <a:ext cx="4957233" cy="282349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5566834" y="2097755"/>
            <a:ext cx="4995333" cy="282349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hcSlideMaster25.Two ContentHeader" descr="  ">
            <a:extLst>
              <a:ext uri="{FF2B5EF4-FFF2-40B4-BE49-F238E27FC236}">
                <a16:creationId xmlns:a16="http://schemas.microsoft.com/office/drawing/2014/main" id="{E7889567-01AC-4E2A-A93F-8CB85C6D15A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729789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0" y="358775"/>
            <a:ext cx="73152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4296527"/>
            <a:ext cx="73152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cSlideMaster25.Picture with CaptionHeader" descr="  ">
            <a:extLst>
              <a:ext uri="{FF2B5EF4-FFF2-40B4-BE49-F238E27FC236}">
                <a16:creationId xmlns:a16="http://schemas.microsoft.com/office/drawing/2014/main" id="{37D19F7A-DB2F-4310-A1B1-78D753C11F2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1041995"/>
            <a:ext cx="4011084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4" y="1041996"/>
            <a:ext cx="6049433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531652"/>
            <a:ext cx="4011084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3901-E958-4C97-9D73-964A48D3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8733-9D84-4DD9-BFBF-CA9FE9EC8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A0F5C-8E53-43E9-B374-5476D8D4E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E77FE-76BA-42BB-8A89-42911F72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1681F-E052-45AB-91EC-4E0B2595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86AF1-DC8C-4389-8FF6-FF415900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Content with CaptionHeader" descr="  ">
            <a:extLst>
              <a:ext uri="{FF2B5EF4-FFF2-40B4-BE49-F238E27FC236}">
                <a16:creationId xmlns:a16="http://schemas.microsoft.com/office/drawing/2014/main" id="{30748ED1-F90A-4ECC-AF87-B4943338BB2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00504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09C9-7314-4540-A17A-D80EF39A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36A77-2426-40D9-B53C-D3214EE0B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883FF-1A29-4DB0-A0A7-775DB00F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C79B8-5156-46BD-BC5B-280069D8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A6CA7-AC89-4A62-87B2-7DA5ADC5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62153-53BF-45BC-B9C8-ED92AC27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Picture with CaptionHeader" descr="  ">
            <a:extLst>
              <a:ext uri="{FF2B5EF4-FFF2-40B4-BE49-F238E27FC236}">
                <a16:creationId xmlns:a16="http://schemas.microsoft.com/office/drawing/2014/main" id="{9A02BEF4-9185-48AC-93EB-C438E14D94A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8643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FACED-F8EF-46BA-BE9E-8A8FBA01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B7FE9-FA74-47EF-A3E6-76018537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41EAF-B655-455A-9ABE-ABFB281E3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377A-5E35-462C-861E-181C39A9C1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BF567-97CA-4060-9C8C-0C52496AE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D7399-02B7-4A60-8061-FB759B420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9943-DDFE-405D-83AB-486D1AFE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5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1" r:id="rId31"/>
    <p:sldLayoutId id="2147483822" r:id="rId32"/>
    <p:sldLayoutId id="2147483823" r:id="rId33"/>
    <p:sldLayoutId id="2147483824" r:id="rId34"/>
    <p:sldLayoutId id="2147483825" r:id="rId35"/>
    <p:sldLayoutId id="2147483826" r:id="rId36"/>
    <p:sldLayoutId id="2147483827" r:id="rId37"/>
    <p:sldLayoutId id="2147483828" r:id="rId38"/>
    <p:sldLayoutId id="2147483829" r:id="rId39"/>
    <p:sldLayoutId id="2147483830" r:id="rId40"/>
    <p:sldLayoutId id="2147483831" r:id="rId41"/>
    <p:sldLayoutId id="2147483832" r:id="rId42"/>
    <p:sldLayoutId id="2147483833" r:id="rId43"/>
    <p:sldLayoutId id="2147483834" r:id="rId44"/>
    <p:sldLayoutId id="2147483835" r:id="rId45"/>
    <p:sldLayoutId id="2147483836" r:id="rId46"/>
    <p:sldLayoutId id="2147483837" r:id="rId47"/>
    <p:sldLayoutId id="2147483838" r:id="rId48"/>
    <p:sldLayoutId id="2147483839" r:id="rId49"/>
    <p:sldLayoutId id="2147483840" r:id="rId50"/>
    <p:sldLayoutId id="2147483841" r:id="rId51"/>
    <p:sldLayoutId id="2147483842" r:id="rId52"/>
    <p:sldLayoutId id="2147483843" r:id="rId53"/>
    <p:sldLayoutId id="2147483844" r:id="rId54"/>
    <p:sldLayoutId id="2147483845" r:id="rId55"/>
    <p:sldLayoutId id="2147483846" r:id="rId56"/>
    <p:sldLayoutId id="2147483847" r:id="rId57"/>
    <p:sldLayoutId id="2147483848" r:id="rId58"/>
    <p:sldLayoutId id="2147483849" r:id="rId59"/>
    <p:sldLayoutId id="2147483850" r:id="rId60"/>
    <p:sldLayoutId id="2147483851" r:id="rId6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56491" y="5307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5259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8079"/>
            <a:ext cx="109728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66011" y="1"/>
            <a:ext cx="3825989" cy="2379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5598554"/>
            <a:ext cx="12227648" cy="1330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92065" y="6019295"/>
            <a:ext cx="2327564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C2822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en-US" sz="3000"/>
              <a:t>DISTRICT 1 Community SAFETY Meeting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39BBD-7E25-41E0-D4F9-EC7BEE2000C1}"/>
              </a:ext>
            </a:extLst>
          </p:cNvPr>
          <p:cNvSpPr/>
          <p:nvPr/>
        </p:nvSpPr>
        <p:spPr>
          <a:xfrm>
            <a:off x="4011810" y="4121943"/>
            <a:ext cx="4170164" cy="155976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en-US" sz="2700"/>
              <a:t>Berkeley PD</a:t>
            </a:r>
          </a:p>
          <a:p>
            <a:r>
              <a:rPr lang="en-US"/>
              <a:t>September 28, 2023</a:t>
            </a:r>
          </a:p>
        </p:txBody>
      </p:sp>
    </p:spTree>
    <p:extLst>
      <p:ext uri="{BB962C8B-B14F-4D97-AF65-F5344CB8AC3E}">
        <p14:creationId xmlns:p14="http://schemas.microsoft.com/office/powerpoint/2010/main" val="150857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7C212-412D-DD82-1F86-6142FFC846DB}"/>
              </a:ext>
            </a:extLst>
          </p:cNvPr>
          <p:cNvSpPr/>
          <p:nvPr/>
        </p:nvSpPr>
        <p:spPr>
          <a:xfrm>
            <a:off x="1" y="4114799"/>
            <a:ext cx="12191997" cy="2743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1C809D1-F768-F299-E9C4-931F8734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18" y="4366283"/>
            <a:ext cx="3100027" cy="2238509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Crime Reports</a:t>
            </a:r>
            <a:br>
              <a:rPr lang="en-US" sz="2800">
                <a:ea typeface="+mj-lt"/>
                <a:cs typeface="+mj-lt"/>
              </a:rPr>
            </a:br>
            <a:r>
              <a:rPr lang="en-US" sz="1800">
                <a:solidFill>
                  <a:schemeClr val="bg1"/>
                </a:solidFill>
                <a:ea typeface="+mj-lt"/>
                <a:cs typeface="+mj-lt"/>
              </a:rPr>
              <a:t>2019 - 2023</a:t>
            </a:r>
            <a:endParaRPr lang="en-US" sz="1200">
              <a:solidFill>
                <a:schemeClr val="bg1"/>
              </a:solidFill>
              <a:ea typeface="+mj-lt"/>
              <a:cs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AFBDA6-506B-403C-BE33-5DE67896FF85}"/>
              </a:ext>
            </a:extLst>
          </p:cNvPr>
          <p:cNvCxnSpPr/>
          <p:nvPr/>
        </p:nvCxnSpPr>
        <p:spPr>
          <a:xfrm>
            <a:off x="6094186" y="135172"/>
            <a:ext cx="0" cy="386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C46EDE-5E47-4787-99CB-99086B1C2F5E}"/>
              </a:ext>
            </a:extLst>
          </p:cNvPr>
          <p:cNvSpPr/>
          <p:nvPr/>
        </p:nvSpPr>
        <p:spPr>
          <a:xfrm>
            <a:off x="5921588" y="4328623"/>
            <a:ext cx="5756662" cy="18620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>
                <a:solidFill>
                  <a:schemeClr val="bg1"/>
                </a:solidFill>
              </a:rPr>
              <a:t>Commercial burglaries have been more common in District 1 than citywide.</a:t>
            </a:r>
            <a:endParaRPr lang="en-US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Otherwise, crime trends in District 1 mirror citywide trends</a:t>
            </a: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C6CF48-C3CE-E826-A560-6BD89DA6E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11" y="178128"/>
            <a:ext cx="5930932" cy="3641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7E6E59-B948-2D57-340F-E24BFB4E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83" y="155816"/>
            <a:ext cx="5943027" cy="36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5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65E067-DBC4-7EED-EECC-091C63C5A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162" y="182236"/>
            <a:ext cx="5935071" cy="3645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B7C212-412D-DD82-1F86-6142FFC846DB}"/>
              </a:ext>
            </a:extLst>
          </p:cNvPr>
          <p:cNvSpPr/>
          <p:nvPr/>
        </p:nvSpPr>
        <p:spPr>
          <a:xfrm>
            <a:off x="1" y="4114799"/>
            <a:ext cx="12191997" cy="2743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1C809D1-F768-F299-E9C4-931F8734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18" y="4366283"/>
            <a:ext cx="3100027" cy="2238509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Crime Reports</a:t>
            </a:r>
            <a:br>
              <a:rPr lang="en-US" sz="2800">
                <a:ea typeface="+mj-lt"/>
                <a:cs typeface="+mj-lt"/>
              </a:rPr>
            </a:br>
            <a:r>
              <a:rPr lang="en-US" sz="1800">
                <a:solidFill>
                  <a:schemeClr val="bg1"/>
                </a:solidFill>
                <a:ea typeface="+mj-lt"/>
                <a:cs typeface="+mj-lt"/>
              </a:rPr>
              <a:t>Jan. - Aug., 2023</a:t>
            </a:r>
            <a:endParaRPr lang="en-US" sz="1200">
              <a:solidFill>
                <a:schemeClr val="bg1"/>
              </a:solidFill>
              <a:ea typeface="+mj-lt"/>
              <a:cs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AFBDA6-506B-403C-BE33-5DE67896FF85}"/>
              </a:ext>
            </a:extLst>
          </p:cNvPr>
          <p:cNvCxnSpPr/>
          <p:nvPr/>
        </p:nvCxnSpPr>
        <p:spPr>
          <a:xfrm>
            <a:off x="6094186" y="135172"/>
            <a:ext cx="0" cy="386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C46EDE-5E47-4787-99CB-99086B1C2F5E}"/>
              </a:ext>
            </a:extLst>
          </p:cNvPr>
          <p:cNvSpPr/>
          <p:nvPr/>
        </p:nvSpPr>
        <p:spPr>
          <a:xfrm>
            <a:off x="5921588" y="4328623"/>
            <a:ext cx="5756662" cy="18620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i="1">
                <a:solidFill>
                  <a:schemeClr val="bg1"/>
                </a:solidFill>
              </a:rPr>
              <a:t>Stolen vehicles have increased citywide and in District 1.</a:t>
            </a:r>
            <a:endParaRPr lang="en-US" sz="2500">
              <a:solidFill>
                <a:schemeClr val="bg1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100">
                <a:solidFill>
                  <a:schemeClr val="bg1"/>
                </a:solidFill>
                <a:ea typeface="+mn-lt"/>
                <a:cs typeface="+mn-lt"/>
              </a:rPr>
              <a:t>District 1 continues to see a relatively high proportion of commercial burglaries</a:t>
            </a:r>
            <a:endParaRPr lang="en-US" sz="210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1BB22-C2A4-62A5-BB40-4CF26F08E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18" y="198426"/>
            <a:ext cx="5931250" cy="36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4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18350DB-7F2A-622D-A60E-03F6F979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21510"/>
              </p:ext>
            </p:extLst>
          </p:nvPr>
        </p:nvGraphicFramePr>
        <p:xfrm>
          <a:off x="5644558" y="965200"/>
          <a:ext cx="5583677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itle 1">
            <a:extLst>
              <a:ext uri="{FF2B5EF4-FFF2-40B4-BE49-F238E27FC236}">
                <a16:creationId xmlns:a16="http://schemas.microsoft.com/office/drawing/2014/main" id="{38E19CD1-AC23-E262-DE40-947D61C14CFD}"/>
              </a:ext>
            </a:extLst>
          </p:cNvPr>
          <p:cNvSpPr>
            <a:spLocks noGrp="1"/>
          </p:cNvSpPr>
          <p:nvPr/>
        </p:nvSpPr>
        <p:spPr bwMode="black">
          <a:xfrm>
            <a:off x="963765" y="2117090"/>
            <a:ext cx="2726765" cy="2141252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Community Resources</a:t>
            </a:r>
            <a:endParaRPr lang="en-US" sz="18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57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9BB6CC-165C-4CC0-A3E2-31E28F3BE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" y="543352"/>
            <a:ext cx="5962650" cy="5436870"/>
          </a:xfrm>
        </p:spPr>
        <p:txBody>
          <a:bodyPr>
            <a:norm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Lt. Matt McGee</a:t>
            </a:r>
            <a:r>
              <a:rPr lang="en-US" sz="2200" b="1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en-US" sz="2200">
                <a:solidFill>
                  <a:schemeClr val="bg1"/>
                </a:solidFill>
                <a:ea typeface="+mj-lt"/>
                <a:cs typeface="+mj-lt"/>
              </a:rPr>
              <a:t>Community Services Bureau</a:t>
            </a:r>
            <a:br>
              <a:rPr lang="en-US" sz="2200">
                <a:ea typeface="+mj-lt"/>
                <a:cs typeface="+mj-lt"/>
              </a:rPr>
            </a:br>
            <a:r>
              <a:rPr lang="en-US" sz="2200">
                <a:solidFill>
                  <a:schemeClr val="bg1"/>
                </a:solidFill>
                <a:ea typeface="+mj-lt"/>
                <a:cs typeface="+mj-lt"/>
              </a:rPr>
              <a:t>(510) 981-5808</a:t>
            </a:r>
            <a:br>
              <a:rPr lang="en-US" sz="2200">
                <a:ea typeface="+mj-lt"/>
                <a:cs typeface="+mj-lt"/>
              </a:rPr>
            </a:br>
            <a:r>
              <a:rPr lang="en-US" sz="2200">
                <a:solidFill>
                  <a:schemeClr val="bg1"/>
                </a:solidFill>
                <a:ea typeface="+mj-lt"/>
                <a:cs typeface="+mj-lt"/>
              </a:rPr>
              <a:t>mmcgee@berkeleyca.gov</a:t>
            </a:r>
            <a:br>
              <a:rPr lang="en-US" sz="2200">
                <a:ea typeface="+mj-lt"/>
                <a:cs typeface="+mj-lt"/>
              </a:rPr>
            </a:br>
            <a:br>
              <a:rPr lang="en-US" sz="2200">
                <a:ea typeface="+mj-lt"/>
                <a:cs typeface="+mj-lt"/>
              </a:rPr>
            </a:br>
            <a:r>
              <a:rPr lang="en-US" sz="2400" b="1" err="1">
                <a:solidFill>
                  <a:schemeClr val="bg1"/>
                </a:solidFill>
                <a:ea typeface="+mj-lt"/>
                <a:cs typeface="+mj-lt"/>
              </a:rPr>
              <a:t>OFc</a:t>
            </a:r>
            <a:r>
              <a:rPr lang="en-US" sz="2400" b="1">
                <a:solidFill>
                  <a:schemeClr val="bg1"/>
                </a:solidFill>
                <a:ea typeface="+mj-lt"/>
                <a:cs typeface="+mj-lt"/>
              </a:rPr>
              <a:t>. GEORGE SCHIKORE</a:t>
            </a:r>
            <a:endParaRPr lang="en-US" sz="2400">
              <a:solidFill>
                <a:schemeClr val="bg1"/>
              </a:solidFill>
              <a:ea typeface="+mj-lt"/>
              <a:cs typeface="+mj-lt"/>
            </a:endParaRPr>
          </a:p>
          <a:p>
            <a:pPr algn="l"/>
            <a:r>
              <a:rPr lang="en-US" sz="2200">
                <a:solidFill>
                  <a:schemeClr val="bg1"/>
                </a:solidFill>
                <a:ea typeface="+mj-lt"/>
                <a:cs typeface="+mj-lt"/>
              </a:rPr>
              <a:t>Area coordinator</a:t>
            </a:r>
            <a:br>
              <a:rPr lang="en-US" sz="2200">
                <a:ea typeface="+mj-lt"/>
                <a:cs typeface="+mj-lt"/>
              </a:rPr>
            </a:br>
            <a:r>
              <a:rPr lang="en-US" sz="2200">
                <a:solidFill>
                  <a:schemeClr val="bg1"/>
                </a:solidFill>
                <a:ea typeface="+mj-lt"/>
                <a:cs typeface="+mj-lt"/>
              </a:rPr>
              <a:t>(510) 981-5774</a:t>
            </a:r>
          </a:p>
          <a:p>
            <a:pPr algn="l"/>
            <a:r>
              <a:rPr lang="en-US" sz="2200" err="1">
                <a:solidFill>
                  <a:schemeClr val="bg1"/>
                </a:solidFill>
                <a:ea typeface="+mj-lt"/>
                <a:cs typeface="+mj-lt"/>
              </a:rPr>
              <a:t>GSCHIKORE@BERKELEYCA.GOv</a:t>
            </a:r>
            <a:br>
              <a:rPr lang="en-US" sz="2200">
                <a:ea typeface="+mj-lt"/>
                <a:cs typeface="+mj-lt"/>
              </a:rPr>
            </a:br>
            <a:br>
              <a:rPr lang="en-US" sz="2200">
                <a:ea typeface="+mj-lt"/>
                <a:cs typeface="+mj-lt"/>
              </a:rPr>
            </a:br>
            <a:r>
              <a:rPr lang="en-US" sz="2400" b="1">
                <a:solidFill>
                  <a:schemeClr val="bg1"/>
                </a:solidFill>
              </a:rPr>
              <a:t>Arlo MALMBERG</a:t>
            </a:r>
            <a:br>
              <a:rPr lang="en-US" sz="2200"/>
            </a:br>
            <a:r>
              <a:rPr lang="en-US" sz="2200">
                <a:solidFill>
                  <a:schemeClr val="bg1"/>
                </a:solidFill>
              </a:rPr>
              <a:t>Strategic Analysis Team</a:t>
            </a:r>
            <a:r>
              <a:rPr lang="en-US" sz="2200" b="1">
                <a:solidFill>
                  <a:schemeClr val="bg1"/>
                </a:solidFill>
              </a:rPr>
              <a:t> </a:t>
            </a:r>
            <a:br>
              <a:rPr lang="en-US" sz="2200" b="1"/>
            </a:br>
            <a:r>
              <a:rPr lang="en-US" sz="2200">
                <a:solidFill>
                  <a:schemeClr val="bg1"/>
                </a:solidFill>
              </a:rPr>
              <a:t>(510) 981-5799</a:t>
            </a:r>
            <a:br>
              <a:rPr lang="en-US" sz="2200"/>
            </a:br>
            <a:r>
              <a:rPr lang="en-US" sz="2200">
                <a:solidFill>
                  <a:schemeClr val="bg1"/>
                </a:solidFill>
              </a:rPr>
              <a:t>amalmberg@berkeleyca.gov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2F11CF-D11C-1748-F0D8-8CC9FAC76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25" y="542925"/>
            <a:ext cx="54197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7C212-412D-DD82-1F86-6142FFC846DB}"/>
              </a:ext>
            </a:extLst>
          </p:cNvPr>
          <p:cNvSpPr/>
          <p:nvPr/>
        </p:nvSpPr>
        <p:spPr>
          <a:xfrm>
            <a:off x="1" y="4114799"/>
            <a:ext cx="12191997" cy="2743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1C809D1-F768-F299-E9C4-931F8734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18" y="4366283"/>
            <a:ext cx="3100027" cy="2238509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Security Cameras</a:t>
            </a:r>
            <a:endParaRPr lang="en-US" sz="180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46EDE-5E47-4787-99CB-99086B1C2F5E}"/>
              </a:ext>
            </a:extLst>
          </p:cNvPr>
          <p:cNvSpPr/>
          <p:nvPr/>
        </p:nvSpPr>
        <p:spPr>
          <a:xfrm>
            <a:off x="5921588" y="4328623"/>
            <a:ext cx="5756662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500">
                <a:solidFill>
                  <a:schemeClr val="bg1"/>
                </a:solidFill>
              </a:rPr>
              <a:t>Total of 8 cameras</a:t>
            </a:r>
            <a:endParaRPr lang="en-US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500">
                <a:solidFill>
                  <a:schemeClr val="bg1"/>
                </a:solidFill>
                <a:ea typeface="+mn-lt"/>
                <a:cs typeface="+mn-lt"/>
              </a:rPr>
              <a:t>Installation is underway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500">
                <a:solidFill>
                  <a:schemeClr val="bg1"/>
                </a:solidFill>
                <a:ea typeface="+mn-lt"/>
                <a:cs typeface="+mn-lt"/>
              </a:rPr>
              <a:t>Project managed through Public Works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sz="2300">
                <a:solidFill>
                  <a:schemeClr val="bg1"/>
                </a:solidFill>
                <a:ea typeface="+mn-lt"/>
                <a:cs typeface="+mn-lt"/>
              </a:rPr>
              <a:t>Strong privacy protocols in place</a:t>
            </a: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D3281-6C52-C214-C71A-4AAEDD457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90" y="-731"/>
            <a:ext cx="9451108" cy="41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7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18350DB-7F2A-622D-A60E-03F6F979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57970"/>
              </p:ext>
            </p:extLst>
          </p:nvPr>
        </p:nvGraphicFramePr>
        <p:xfrm>
          <a:off x="5644558" y="965200"/>
          <a:ext cx="5583677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945D05E7-47FE-A1CE-200B-4CFA6CDB10D1}"/>
              </a:ext>
            </a:extLst>
          </p:cNvPr>
          <p:cNvSpPr>
            <a:spLocks noGrp="1"/>
          </p:cNvSpPr>
          <p:nvPr/>
        </p:nvSpPr>
        <p:spPr bwMode="black">
          <a:xfrm>
            <a:off x="863980" y="2117090"/>
            <a:ext cx="2926335" cy="2141252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License Plate Readers</a:t>
            </a:r>
          </a:p>
        </p:txBody>
      </p:sp>
    </p:spTree>
    <p:extLst>
      <p:ext uri="{BB962C8B-B14F-4D97-AF65-F5344CB8AC3E}">
        <p14:creationId xmlns:p14="http://schemas.microsoft.com/office/powerpoint/2010/main" val="55726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18350DB-7F2A-622D-A60E-03F6F979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34153"/>
              </p:ext>
            </p:extLst>
          </p:nvPr>
        </p:nvGraphicFramePr>
        <p:xfrm>
          <a:off x="5013527" y="560388"/>
          <a:ext cx="6774299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itle 1">
            <a:extLst>
              <a:ext uri="{FF2B5EF4-FFF2-40B4-BE49-F238E27FC236}">
                <a16:creationId xmlns:a16="http://schemas.microsoft.com/office/drawing/2014/main" id="{38E19CD1-AC23-E262-DE40-947D61C14CFD}"/>
              </a:ext>
            </a:extLst>
          </p:cNvPr>
          <p:cNvSpPr>
            <a:spLocks noGrp="1"/>
          </p:cNvSpPr>
          <p:nvPr/>
        </p:nvSpPr>
        <p:spPr bwMode="black">
          <a:xfrm>
            <a:off x="863980" y="2117090"/>
            <a:ext cx="2926335" cy="2141252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Staffing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D33FE33C-25BB-DAB7-751F-319433010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99126"/>
              </p:ext>
            </p:extLst>
          </p:nvPr>
        </p:nvGraphicFramePr>
        <p:xfrm>
          <a:off x="4714399" y="5484876"/>
          <a:ext cx="7370845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169">
                  <a:extLst>
                    <a:ext uri="{9D8B030D-6E8A-4147-A177-3AD203B41FA5}">
                      <a16:colId xmlns:a16="http://schemas.microsoft.com/office/drawing/2014/main" val="667583072"/>
                    </a:ext>
                  </a:extLst>
                </a:gridCol>
                <a:gridCol w="1474169">
                  <a:extLst>
                    <a:ext uri="{9D8B030D-6E8A-4147-A177-3AD203B41FA5}">
                      <a16:colId xmlns:a16="http://schemas.microsoft.com/office/drawing/2014/main" val="3028201895"/>
                    </a:ext>
                  </a:extLst>
                </a:gridCol>
                <a:gridCol w="1474169">
                  <a:extLst>
                    <a:ext uri="{9D8B030D-6E8A-4147-A177-3AD203B41FA5}">
                      <a16:colId xmlns:a16="http://schemas.microsoft.com/office/drawing/2014/main" val="2592413813"/>
                    </a:ext>
                  </a:extLst>
                </a:gridCol>
                <a:gridCol w="1474169">
                  <a:extLst>
                    <a:ext uri="{9D8B030D-6E8A-4147-A177-3AD203B41FA5}">
                      <a16:colId xmlns:a16="http://schemas.microsoft.com/office/drawing/2014/main" val="2538358343"/>
                    </a:ext>
                  </a:extLst>
                </a:gridCol>
                <a:gridCol w="1474169">
                  <a:extLst>
                    <a:ext uri="{9D8B030D-6E8A-4147-A177-3AD203B41FA5}">
                      <a16:colId xmlns:a16="http://schemas.microsoft.com/office/drawing/2014/main" val="238513969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Current Staffing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Police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Dispatch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CSO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PEO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898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144 </a:t>
                      </a:r>
                      <a:r>
                        <a:rPr lang="en-US"/>
                        <a:t>of 181 authorized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25 </a:t>
                      </a:r>
                      <a:r>
                        <a:rPr lang="en-US"/>
                        <a:t>of 36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(incl. 7 in training)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25 </a:t>
                      </a:r>
                      <a:r>
                        <a:rPr lang="en-US"/>
                        <a:t>of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21 </a:t>
                      </a:r>
                      <a:r>
                        <a:rPr lang="en-US"/>
                        <a:t>of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9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48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18350DB-7F2A-622D-A60E-03F6F979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21599"/>
              </p:ext>
            </p:extLst>
          </p:nvPr>
        </p:nvGraphicFramePr>
        <p:xfrm>
          <a:off x="5644558" y="965200"/>
          <a:ext cx="5583677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itle 1">
            <a:extLst>
              <a:ext uri="{FF2B5EF4-FFF2-40B4-BE49-F238E27FC236}">
                <a16:creationId xmlns:a16="http://schemas.microsoft.com/office/drawing/2014/main" id="{38E19CD1-AC23-E262-DE40-947D61C14CFD}"/>
              </a:ext>
            </a:extLst>
          </p:cNvPr>
          <p:cNvSpPr>
            <a:spLocks noGrp="1"/>
          </p:cNvSpPr>
          <p:nvPr/>
        </p:nvSpPr>
        <p:spPr bwMode="black">
          <a:xfrm>
            <a:off x="863980" y="2117090"/>
            <a:ext cx="2926335" cy="2141252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Recruitment &amp; Retention</a:t>
            </a:r>
          </a:p>
        </p:txBody>
      </p:sp>
    </p:spTree>
    <p:extLst>
      <p:ext uri="{BB962C8B-B14F-4D97-AF65-F5344CB8AC3E}">
        <p14:creationId xmlns:p14="http://schemas.microsoft.com/office/powerpoint/2010/main" val="138328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18350DB-7F2A-622D-A60E-03F6F979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06895"/>
              </p:ext>
            </p:extLst>
          </p:nvPr>
        </p:nvGraphicFramePr>
        <p:xfrm>
          <a:off x="6142224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itle 1">
            <a:extLst>
              <a:ext uri="{FF2B5EF4-FFF2-40B4-BE49-F238E27FC236}">
                <a16:creationId xmlns:a16="http://schemas.microsoft.com/office/drawing/2014/main" id="{38E19CD1-AC23-E262-DE40-947D61C14CFD}"/>
              </a:ext>
            </a:extLst>
          </p:cNvPr>
          <p:cNvSpPr>
            <a:spLocks noGrp="1"/>
          </p:cNvSpPr>
          <p:nvPr/>
        </p:nvSpPr>
        <p:spPr bwMode="black">
          <a:xfrm>
            <a:off x="930835" y="2107363"/>
            <a:ext cx="2522980" cy="2141252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Agenda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36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481A-36A4-421B-9879-4763C5288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Calls for Service &amp;</a:t>
            </a:r>
            <a:br>
              <a:rPr lang="en-US"/>
            </a:br>
            <a:r>
              <a:rPr lang="en-US"/>
              <a:t> Crime Reports</a:t>
            </a:r>
          </a:p>
        </p:txBody>
      </p:sp>
    </p:spTree>
    <p:extLst>
      <p:ext uri="{BB962C8B-B14F-4D97-AF65-F5344CB8AC3E}">
        <p14:creationId xmlns:p14="http://schemas.microsoft.com/office/powerpoint/2010/main" val="245589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7C212-412D-DD82-1F86-6142FFC846DB}"/>
              </a:ext>
            </a:extLst>
          </p:cNvPr>
          <p:cNvSpPr/>
          <p:nvPr/>
        </p:nvSpPr>
        <p:spPr>
          <a:xfrm>
            <a:off x="1" y="4114799"/>
            <a:ext cx="12191997" cy="2743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5391A-3092-A075-E145-B5E39337AFDE}"/>
              </a:ext>
            </a:extLst>
          </p:cNvPr>
          <p:cNvSpPr/>
          <p:nvPr/>
        </p:nvSpPr>
        <p:spPr>
          <a:xfrm>
            <a:off x="5921588" y="4328623"/>
            <a:ext cx="5756662" cy="21390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>
                <a:solidFill>
                  <a:schemeClr val="bg1"/>
                </a:solidFill>
              </a:rPr>
              <a:t>Calls for service volume has rebounded towards the historical average since 2021.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'20 averaged 3,821 calls per month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YTD averaging 4,177 (+9% from '20)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49% of calls are labeled as priority level 1 or 2</a:t>
            </a: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1C809D1-F768-F299-E9C4-931F8734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18" y="4366283"/>
            <a:ext cx="3100027" cy="2238509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Calls for Service</a:t>
            </a:r>
            <a:br>
              <a:rPr lang="en-US" sz="2800">
                <a:ea typeface="+mj-lt"/>
                <a:cs typeface="+mj-lt"/>
              </a:rPr>
            </a:br>
            <a:r>
              <a:rPr lang="en-US" sz="1800">
                <a:solidFill>
                  <a:schemeClr val="bg1"/>
                </a:solidFill>
                <a:ea typeface="+mj-lt"/>
                <a:cs typeface="+mj-lt"/>
              </a:rPr>
              <a:t>2019 – 2023</a:t>
            </a:r>
            <a:endParaRPr lang="en-US" sz="1200">
              <a:solidFill>
                <a:schemeClr val="bg1"/>
              </a:solidFill>
              <a:ea typeface="+mj-lt"/>
              <a:cs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E9EDC-779B-C837-8F93-FBAB532D5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6" y="95000"/>
            <a:ext cx="11884177" cy="38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7C212-412D-DD82-1F86-6142FFC846DB}"/>
              </a:ext>
            </a:extLst>
          </p:cNvPr>
          <p:cNvSpPr/>
          <p:nvPr/>
        </p:nvSpPr>
        <p:spPr>
          <a:xfrm>
            <a:off x="1" y="4114799"/>
            <a:ext cx="12191997" cy="2743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5391A-3092-A075-E145-B5E39337AFDE}"/>
              </a:ext>
            </a:extLst>
          </p:cNvPr>
          <p:cNvSpPr/>
          <p:nvPr/>
        </p:nvSpPr>
        <p:spPr>
          <a:xfrm>
            <a:off x="5921588" y="4328623"/>
            <a:ext cx="5756662" cy="21390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>
                <a:solidFill>
                  <a:schemeClr val="bg1"/>
                </a:solidFill>
              </a:rPr>
              <a:t>Calls for service volume has rebounded towards the historical average since 2021.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'20 averaged 543 calls per month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YTD averaging 621 (+14% from '20)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50% of calls are labeled as priority level 1 or 2</a:t>
            </a: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1C809D1-F768-F299-E9C4-931F8734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18" y="4366283"/>
            <a:ext cx="3100027" cy="2238509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Calls for Service</a:t>
            </a:r>
            <a:br>
              <a:rPr lang="en-US" sz="2800">
                <a:ea typeface="+mj-lt"/>
                <a:cs typeface="+mj-lt"/>
              </a:rPr>
            </a:br>
            <a:r>
              <a:rPr lang="en-US" sz="1800">
                <a:solidFill>
                  <a:schemeClr val="bg1"/>
                </a:solidFill>
                <a:ea typeface="+mj-lt"/>
                <a:cs typeface="+mj-lt"/>
              </a:rPr>
              <a:t>2019 – 2023</a:t>
            </a:r>
            <a:endParaRPr lang="en-US" sz="1200">
              <a:solidFill>
                <a:schemeClr val="bg1"/>
              </a:solidFill>
              <a:ea typeface="+mj-lt"/>
              <a:cs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70E3BA-25E8-8A7D-3B28-31B5E8D4A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7" y="116212"/>
            <a:ext cx="11890224" cy="38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0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63349-77BA-72A1-42AB-0C8C5FAA9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14" y="103199"/>
            <a:ext cx="5936343" cy="38545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B7C212-412D-DD82-1F86-6142FFC846DB}"/>
              </a:ext>
            </a:extLst>
          </p:cNvPr>
          <p:cNvSpPr/>
          <p:nvPr/>
        </p:nvSpPr>
        <p:spPr>
          <a:xfrm>
            <a:off x="1" y="4114799"/>
            <a:ext cx="12191997" cy="2743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5391A-3092-A075-E145-B5E39337AFDE}"/>
              </a:ext>
            </a:extLst>
          </p:cNvPr>
          <p:cNvSpPr/>
          <p:nvPr/>
        </p:nvSpPr>
        <p:spPr>
          <a:xfrm>
            <a:off x="5921588" y="4328623"/>
            <a:ext cx="5756662" cy="25083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i="1">
                <a:solidFill>
                  <a:schemeClr val="bg1"/>
                </a:solidFill>
              </a:rPr>
              <a:t>The distribution of call types in District 1 reflects citywide trends.</a:t>
            </a:r>
            <a:endParaRPr lang="en-US" sz="2500">
              <a:solidFill>
                <a:schemeClr val="bg1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100">
                <a:solidFill>
                  <a:schemeClr val="bg1"/>
                </a:solidFill>
              </a:rPr>
              <a:t>Disturbances </a:t>
            </a:r>
            <a:r>
              <a:rPr lang="en-US" sz="2100">
                <a:solidFill>
                  <a:schemeClr val="bg1"/>
                </a:solidFill>
                <a:ea typeface="+mn-lt"/>
                <a:cs typeface="+mn-lt"/>
              </a:rPr>
              <a:t>and Audible Alarms have been the most common call type</a:t>
            </a:r>
          </a:p>
          <a:p>
            <a:pPr marL="342900" indent="-342900">
              <a:buFont typeface="Arial,Sans-Serif"/>
              <a:buChar char="•"/>
            </a:pPr>
            <a:r>
              <a:rPr lang="en-US" sz="2100">
                <a:solidFill>
                  <a:schemeClr val="bg1"/>
                </a:solidFill>
              </a:rPr>
              <a:t>Calls regarding thefts are more</a:t>
            </a:r>
            <a:r>
              <a:rPr lang="en-US" sz="2100">
                <a:solidFill>
                  <a:schemeClr val="bg1"/>
                </a:solidFill>
                <a:ea typeface="+mn-lt"/>
                <a:cs typeface="+mn-lt"/>
              </a:rPr>
              <a:t> prevalent in District 1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9F3D3A-3F2A-480C-954C-B13421CD9DDD}"/>
              </a:ext>
            </a:extLst>
          </p:cNvPr>
          <p:cNvCxnSpPr/>
          <p:nvPr/>
        </p:nvCxnSpPr>
        <p:spPr>
          <a:xfrm>
            <a:off x="6094186" y="135172"/>
            <a:ext cx="0" cy="386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0">
            <a:extLst>
              <a:ext uri="{FF2B5EF4-FFF2-40B4-BE49-F238E27FC236}">
                <a16:creationId xmlns:a16="http://schemas.microsoft.com/office/drawing/2014/main" id="{2E516304-4591-B980-931D-DA57F6324062}"/>
              </a:ext>
            </a:extLst>
          </p:cNvPr>
          <p:cNvSpPr txBox="1">
            <a:spLocks/>
          </p:cNvSpPr>
          <p:nvPr/>
        </p:nvSpPr>
        <p:spPr bwMode="black">
          <a:xfrm>
            <a:off x="1461818" y="4366283"/>
            <a:ext cx="3100027" cy="223850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Calls for Service</a:t>
            </a:r>
            <a:br>
              <a:rPr lang="en-US" sz="2800">
                <a:ea typeface="+mj-lt"/>
                <a:cs typeface="+mj-lt"/>
              </a:rPr>
            </a:br>
            <a:r>
              <a:rPr lang="en-US" sz="1800">
                <a:solidFill>
                  <a:schemeClr val="bg1"/>
                </a:solidFill>
                <a:ea typeface="+mj-lt"/>
                <a:cs typeface="+mj-lt"/>
              </a:rPr>
              <a:t>2019 – 2023</a:t>
            </a:r>
            <a:endParaRPr lang="en-US" sz="1200">
              <a:solidFill>
                <a:schemeClr val="bg1"/>
              </a:solidFill>
              <a:ea typeface="+mj-lt"/>
              <a:cs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0FA8BD-9342-BD35-413D-22D99AA1E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3" y="99756"/>
            <a:ext cx="5936343" cy="38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5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17F2D2-8781-8F94-DE47-2AFA53538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" r="154" b="924"/>
          <a:stretch/>
        </p:blipFill>
        <p:spPr>
          <a:xfrm>
            <a:off x="99454" y="49523"/>
            <a:ext cx="5933332" cy="3901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EA62B5-0A8B-1441-56C9-98D663D96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34" y="49523"/>
            <a:ext cx="5936342" cy="3780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B7C212-412D-DD82-1F86-6142FFC846DB}"/>
              </a:ext>
            </a:extLst>
          </p:cNvPr>
          <p:cNvSpPr/>
          <p:nvPr/>
        </p:nvSpPr>
        <p:spPr>
          <a:xfrm>
            <a:off x="1" y="4114799"/>
            <a:ext cx="12191997" cy="2743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5391A-3092-A075-E145-B5E39337AFDE}"/>
              </a:ext>
            </a:extLst>
          </p:cNvPr>
          <p:cNvSpPr/>
          <p:nvPr/>
        </p:nvSpPr>
        <p:spPr>
          <a:xfrm>
            <a:off x="5921588" y="4328623"/>
            <a:ext cx="5756662" cy="19543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i="1">
                <a:solidFill>
                  <a:schemeClr val="bg1"/>
                </a:solidFill>
              </a:rPr>
              <a:t>Calls reporting auto burglaries are less common </a:t>
            </a:r>
            <a:r>
              <a:rPr lang="en-US" sz="2500" i="1">
                <a:solidFill>
                  <a:schemeClr val="bg1"/>
                </a:solidFill>
                <a:ea typeface="+mn-lt"/>
                <a:cs typeface="+mn-lt"/>
              </a:rPr>
              <a:t>in District 1</a:t>
            </a:r>
            <a:r>
              <a:rPr lang="en-US" sz="2500" i="1">
                <a:solidFill>
                  <a:schemeClr val="bg1"/>
                </a:solidFill>
              </a:rPr>
              <a:t> in 2023.</a:t>
            </a:r>
            <a:endParaRPr lang="en-US" sz="2500">
              <a:solidFill>
                <a:schemeClr val="bg1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100">
                <a:solidFill>
                  <a:schemeClr val="bg1"/>
                </a:solidFill>
                <a:ea typeface="+mn-lt"/>
                <a:cs typeface="+mn-lt"/>
              </a:rPr>
              <a:t>Calls for auto burglaries increased citywide, while they decreased in District 1</a:t>
            </a:r>
            <a:endParaRPr lang="en-US" sz="21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2400" i="1">
              <a:solidFill>
                <a:schemeClr val="bg1"/>
              </a:solidFill>
              <a:ea typeface="+mn-lt"/>
              <a:cs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9F3D3A-3F2A-480C-954C-B13421CD9DDD}"/>
              </a:ext>
            </a:extLst>
          </p:cNvPr>
          <p:cNvCxnSpPr/>
          <p:nvPr/>
        </p:nvCxnSpPr>
        <p:spPr>
          <a:xfrm>
            <a:off x="6042781" y="50505"/>
            <a:ext cx="0" cy="386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0">
            <a:extLst>
              <a:ext uri="{FF2B5EF4-FFF2-40B4-BE49-F238E27FC236}">
                <a16:creationId xmlns:a16="http://schemas.microsoft.com/office/drawing/2014/main" id="{2E516304-4591-B980-931D-DA57F6324062}"/>
              </a:ext>
            </a:extLst>
          </p:cNvPr>
          <p:cNvSpPr txBox="1">
            <a:spLocks/>
          </p:cNvSpPr>
          <p:nvPr/>
        </p:nvSpPr>
        <p:spPr bwMode="black">
          <a:xfrm>
            <a:off x="1461818" y="4366283"/>
            <a:ext cx="3100027" cy="223850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Calls for Service</a:t>
            </a:r>
            <a:br>
              <a:rPr lang="en-US" sz="2800">
                <a:ea typeface="+mj-lt"/>
                <a:cs typeface="+mj-lt"/>
              </a:rPr>
            </a:br>
            <a:r>
              <a:rPr lang="en-US" sz="1800">
                <a:solidFill>
                  <a:schemeClr val="bg1"/>
                </a:solidFill>
                <a:ea typeface="+mj-lt"/>
                <a:cs typeface="+mj-lt"/>
              </a:rPr>
              <a:t>Jan. - </a:t>
            </a:r>
            <a:r>
              <a:rPr lang="en-US" sz="1800" err="1">
                <a:solidFill>
                  <a:schemeClr val="bg1"/>
                </a:solidFill>
                <a:ea typeface="+mj-lt"/>
                <a:cs typeface="+mj-lt"/>
              </a:rPr>
              <a:t>AUg.</a:t>
            </a:r>
            <a:r>
              <a:rPr lang="en-US" sz="1800">
                <a:solidFill>
                  <a:schemeClr val="bg1"/>
                </a:solidFill>
                <a:ea typeface="+mj-lt"/>
                <a:cs typeface="+mj-lt"/>
              </a:rPr>
              <a:t>, 2023</a:t>
            </a:r>
            <a:endParaRPr lang="en-US" sz="1200">
              <a:solidFill>
                <a:schemeClr val="bg1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084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7C212-412D-DD82-1F86-6142FFC846DB}"/>
              </a:ext>
            </a:extLst>
          </p:cNvPr>
          <p:cNvSpPr/>
          <p:nvPr/>
        </p:nvSpPr>
        <p:spPr>
          <a:xfrm>
            <a:off x="1" y="4114799"/>
            <a:ext cx="12191997" cy="2743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5391A-3092-A075-E145-B5E39337AFDE}"/>
              </a:ext>
            </a:extLst>
          </p:cNvPr>
          <p:cNvSpPr/>
          <p:nvPr/>
        </p:nvSpPr>
        <p:spPr>
          <a:xfrm>
            <a:off x="5921588" y="4328623"/>
            <a:ext cx="5756662" cy="15234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>
                <a:solidFill>
                  <a:schemeClr val="bg1"/>
                </a:solidFill>
              </a:rPr>
              <a:t>The number of crime reports across the city has rebounded past pre-2020 levels.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'19 averaged 892 crimes per month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YTD averaging 974 (+9% from '19)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1C809D1-F768-F299-E9C4-931F8734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18" y="4366283"/>
            <a:ext cx="3100027" cy="2238509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Crime Reports</a:t>
            </a:r>
            <a:br>
              <a:rPr lang="en-US" sz="2800">
                <a:ea typeface="+mj-lt"/>
                <a:cs typeface="+mj-lt"/>
              </a:rPr>
            </a:br>
            <a:r>
              <a:rPr lang="en-US" sz="1800">
                <a:solidFill>
                  <a:schemeClr val="bg1"/>
                </a:solidFill>
                <a:ea typeface="+mj-lt"/>
                <a:cs typeface="+mj-lt"/>
              </a:rPr>
              <a:t>2019 – 2023</a:t>
            </a:r>
            <a:endParaRPr lang="en-US" sz="1200">
              <a:solidFill>
                <a:schemeClr val="bg1"/>
              </a:solidFill>
              <a:ea typeface="+mj-lt"/>
              <a:cs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F4DF7-1364-E4BA-39F1-31597473E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" r="-82" b="1279"/>
          <a:stretch/>
        </p:blipFill>
        <p:spPr>
          <a:xfrm>
            <a:off x="147148" y="170765"/>
            <a:ext cx="11883556" cy="37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3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7C212-412D-DD82-1F86-6142FFC846DB}"/>
              </a:ext>
            </a:extLst>
          </p:cNvPr>
          <p:cNvSpPr/>
          <p:nvPr/>
        </p:nvSpPr>
        <p:spPr>
          <a:xfrm>
            <a:off x="1" y="4114799"/>
            <a:ext cx="12191997" cy="2743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5391A-3092-A075-E145-B5E39337AFDE}"/>
              </a:ext>
            </a:extLst>
          </p:cNvPr>
          <p:cNvSpPr/>
          <p:nvPr/>
        </p:nvSpPr>
        <p:spPr>
          <a:xfrm>
            <a:off x="5921588" y="4328623"/>
            <a:ext cx="5756662" cy="15234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>
                <a:solidFill>
                  <a:schemeClr val="bg1"/>
                </a:solidFill>
              </a:rPr>
              <a:t>The increase in crime reports has been greater in District 1 than citywide.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'19 averaged 155 crimes per month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YTD averaging 175 (+13% from '19)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1C809D1-F768-F299-E9C4-931F8734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18" y="4366283"/>
            <a:ext cx="3100027" cy="2238509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Crime Reports</a:t>
            </a:r>
            <a:br>
              <a:rPr lang="en-US" sz="2800">
                <a:ea typeface="+mj-lt"/>
                <a:cs typeface="+mj-lt"/>
              </a:rPr>
            </a:br>
            <a:r>
              <a:rPr lang="en-US" sz="1800">
                <a:solidFill>
                  <a:schemeClr val="bg1"/>
                </a:solidFill>
                <a:ea typeface="+mj-lt"/>
                <a:cs typeface="+mj-lt"/>
              </a:rPr>
              <a:t>2019 – 2023</a:t>
            </a:r>
            <a:endParaRPr lang="en-US" sz="1200">
              <a:solidFill>
                <a:schemeClr val="bg1"/>
              </a:solidFill>
              <a:ea typeface="+mj-lt"/>
              <a:cs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EA972-B7F4-7956-CD01-1D429134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1" y="143383"/>
            <a:ext cx="11878925" cy="37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9130CB30774244927931A79ADBD2AD" ma:contentTypeVersion="17" ma:contentTypeDescription="Create a new document." ma:contentTypeScope="" ma:versionID="09acb672ce672081c51672c478b4f21b">
  <xsd:schema xmlns:xsd="http://www.w3.org/2001/XMLSchema" xmlns:xs="http://www.w3.org/2001/XMLSchema" xmlns:p="http://schemas.microsoft.com/office/2006/metadata/properties" xmlns:ns1="http://schemas.microsoft.com/sharepoint/v3" xmlns:ns2="67732480-7328-4aae-872b-b4f3d1d925a5" xmlns:ns3="9b8de2e5-90cf-4c43-b078-ad7288ba151f" targetNamespace="http://schemas.microsoft.com/office/2006/metadata/properties" ma:root="true" ma:fieldsID="22573e9ceaa2d7a251b4129adf5be257" ns1:_="" ns2:_="" ns3:_="">
    <xsd:import namespace="http://schemas.microsoft.com/sharepoint/v3"/>
    <xsd:import namespace="67732480-7328-4aae-872b-b4f3d1d925a5"/>
    <xsd:import namespace="9b8de2e5-90cf-4c43-b078-ad7288ba1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PublishingStartDate" minOccurs="0"/>
                <xsd:element ref="ns1:PublishingExpirationDat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32480-7328-4aae-872b-b4f3d1d92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8b9315-b38c-431e-a234-0d3ee228c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de2e5-90cf-4c43-b078-ad7288ba15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0e0a58b-f16e-42d3-acc8-cac88a2c8052}" ma:internalName="TaxCatchAll" ma:showField="CatchAllData" ma:web="9b8de2e5-90cf-4c43-b078-ad7288ba15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8de2e5-90cf-4c43-b078-ad7288ba151f">
      <UserInfo>
        <DisplayName>McGee, Matthew</DisplayName>
        <AccountId>36</AccountId>
        <AccountType/>
      </UserInfo>
      <UserInfo>
        <DisplayName>Kleppe, Kevin W</DisplayName>
        <AccountId>79</AccountId>
        <AccountType/>
      </UserInfo>
      <UserInfo>
        <DisplayName>Schikore, George</DisplayName>
        <AccountId>66</AccountId>
        <AccountType/>
      </UserInfo>
      <UserInfo>
        <DisplayName>Futch, Kajahna</DisplayName>
        <AccountId>152</AccountId>
        <AccountType/>
      </UserInfo>
      <UserInfo>
        <DisplayName>Louis, Jennifer A.</DisplayName>
        <AccountId>81</AccountId>
        <AccountType/>
      </UserInfo>
      <UserInfo>
        <DisplayName>Kesarwani, Rashi</DisplayName>
        <AccountId>187</AccountId>
        <AccountType/>
      </UserInfo>
      <UserInfo>
        <DisplayName>Gerstein, Beth</DisplayName>
        <AccountId>188</AccountId>
        <AccountType/>
      </UserInfo>
    </SharedWithUsers>
    <TaxCatchAll xmlns="9b8de2e5-90cf-4c43-b078-ad7288ba151f" xsi:nil="true"/>
    <lcf76f155ced4ddcb4097134ff3c332f xmlns="67732480-7328-4aae-872b-b4f3d1d925a5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2A222D-55F3-4E2A-8D98-2FDBAEEF3F84}">
  <ds:schemaRefs>
    <ds:schemaRef ds:uri="67732480-7328-4aae-872b-b4f3d1d925a5"/>
    <ds:schemaRef ds:uri="9b8de2e5-90cf-4c43-b078-ad7288ba15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FBF2D1-75D0-4136-9B2F-83BC165374C3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9b8de2e5-90cf-4c43-b078-ad7288ba151f"/>
    <ds:schemaRef ds:uri="67732480-7328-4aae-872b-b4f3d1d925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46E95F-2BD6-47A6-A70C-6184302FF9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564</Words>
  <Application>Microsoft Office PowerPoint</Application>
  <PresentationFormat>Widescreen</PresentationFormat>
  <Paragraphs>100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Arial,Sans-Serif</vt:lpstr>
      <vt:lpstr>Calibri</vt:lpstr>
      <vt:lpstr>Calibri Light</vt:lpstr>
      <vt:lpstr>Georgia</vt:lpstr>
      <vt:lpstr>Gill Sans MT</vt:lpstr>
      <vt:lpstr>Lucida Grande</vt:lpstr>
      <vt:lpstr>Microsoft Sans Serif</vt:lpstr>
      <vt:lpstr>Office Theme</vt:lpstr>
      <vt:lpstr>Parcel</vt:lpstr>
      <vt:lpstr>Custom Design</vt:lpstr>
      <vt:lpstr>DISTRICT 1 Community SAFETY Meeting</vt:lpstr>
      <vt:lpstr>PowerPoint Presentation</vt:lpstr>
      <vt:lpstr>Calls for Service &amp;  Crime Reports</vt:lpstr>
      <vt:lpstr>Calls for Service 2019 – 2023</vt:lpstr>
      <vt:lpstr>Calls for Service 2019 – 2023</vt:lpstr>
      <vt:lpstr>PowerPoint Presentation</vt:lpstr>
      <vt:lpstr>PowerPoint Presentation</vt:lpstr>
      <vt:lpstr>Crime Reports 2019 – 2023</vt:lpstr>
      <vt:lpstr>Crime Reports 2019 – 2023</vt:lpstr>
      <vt:lpstr>Crime Reports 2019 - 2023</vt:lpstr>
      <vt:lpstr>Crime Reports Jan. - Aug., 2023</vt:lpstr>
      <vt:lpstr>PowerPoint Presentation</vt:lpstr>
      <vt:lpstr>Lt. Matt McGee  Community Services Bureau (510) 981-5808 mmcgee@berkeleyca.gov  OFc. GEORGE SCHIKORE Area coordinator (510) 981-5774 GSCHIKORE@BERKELEYCA.GOv  Arlo MALMBERG Strategic Analysis Team  (510) 981-5799 amalmberg@berkeleyca.gov</vt:lpstr>
      <vt:lpstr>Security Cameras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Kleppe, Kevin W</dc:creator>
  <cp:lastModifiedBy>Gerstein, Beth</cp:lastModifiedBy>
  <cp:revision>3</cp:revision>
  <dcterms:created xsi:type="dcterms:W3CDTF">2023-03-23T20:05:11Z</dcterms:created>
  <dcterms:modified xsi:type="dcterms:W3CDTF">2023-09-29T18:00:27Z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0x0101008F9130CB30774244927931A79ADBD2AD</vt:lpwstr>
  </property>
  <property fmtid="{D5CDD505-2E9C-101B-9397-08002B2CF9AE}" pid="3" name="MediaServiceImageTags">
    <vt:lpwstr/>
  </property>
  <property fmtid="{D5CDD505-2E9C-101B-9397-08002B2CF9AE}" pid="4" name="TitusGUID">
    <vt:lpwstr>ca484c32-5110-49d3-bae9-09ef8b7a4a48</vt:lpwstr>
  </property>
  <property fmtid="{D5CDD505-2E9C-101B-9397-08002B2CF9AE}" pid="5" name="TitusCOBClassification">
    <vt:lpwstr>Public</vt:lpwstr>
  </property>
  <property fmtid="{D5CDD505-2E9C-101B-9397-08002B2CF9AE}" pid="6" name="TitusVisualMarking">
    <vt:lpwstr>No</vt:lpwstr>
  </property>
</Properties>
</file>